
<file path=[Content_Types].xml><?xml version="1.0" encoding="utf-8"?>
<Types xmlns="http://schemas.openxmlformats.org/package/2006/content-types">
  <Default Extension="xml" ContentType="application/vnd.openxmlformats-officedocument.extended-properties+xml"/>
  <Default Extension="rels" ContentType="application/vnd.openxmlformats-package.relationships+xml"/>
  <Default Extension="emf" ContentType="image/x-emf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71.xml" ContentType="application/vnd.openxmlformats-officedocument.presentationml.slide+xml"/>
  <Override PartName="/ppt/notesSlides/notesSlide71.xml" ContentType="application/vnd.openxmlformats-officedocument.presentationml.notesSlide+xml"/>
  <Override PartName="/ppt/notesMasters/notesMaster11.xml" ContentType="application/vnd.openxmlformats-officedocument.presentationml.notesMaster+xml"/>
  <Override PartName="/ppt/theme/theme21.xml" ContentType="application/vnd.openxmlformats-officedocument.theme+xml"/>
  <Override PartName="/ppt/slideLayouts/slideLayout31.xml" ContentType="application/vnd.openxmlformats-officedocument.presentationml.slideLayout+xml"/>
  <Override PartName="/ppt/slideMasters/slideMaster11.xml" ContentType="application/vnd.openxmlformats-officedocument.presentationml.slideMaster+xml"/>
  <Override PartName="/ppt/slideLayouts/slideLayout8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1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410.xml" ContentType="application/vnd.openxmlformats-officedocument.presentationml.slideLayout+xml"/>
  <Override PartName="/ppt/slideLayouts/slideLayout911.xml" ContentType="application/vnd.openxmlformats-officedocument.presentationml.slideLayout+xml"/>
  <Override PartName="/ppt/tags/tag81.xml" ContentType="application/vnd.openxmlformats-officedocument.presentationml.tags+xml"/>
  <Override PartName="/ppt/viewProps.xml" ContentType="application/vnd.openxmlformats-officedocument.presentationml.viewProps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tags/tag32.xml" ContentType="application/vnd.openxmlformats-officedocument.presentationml.tags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tags/tag73.xml" ContentType="application/vnd.openxmlformats-officedocument.presentationml.tags+xml"/>
  <Override PartName="/ppt/presProps.xml" ContentType="application/vnd.openxmlformats-officedocument.presentationml.presProps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tags/tag24.xml" ContentType="application/vnd.openxmlformats-officedocument.presentationml.tags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tags/tag65.xml" ContentType="application/vnd.openxmlformats-officedocument.presentationml.tags+xml"/>
  <Override PartName="/ppt/tags/tag16.xml" ContentType="application/vnd.openxmlformats-officedocument.presentationml.tags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tags/tag57.xml" ContentType="application/vnd.openxmlformats-officedocument.presentationml.tags+xml"/>
  <Override PartName="/ppt/tableStyles.xml" ContentType="application/vnd.openxmlformats-officedocument.presentationml.tableStyles+xml"/>
  <Override PartName="/ppt/handoutMasters/handoutMaster11.xml" ContentType="application/vnd.openxmlformats-officedocument.presentationml.handoutMaster+xml"/>
  <Override PartName="/ppt/theme/theme33.xml" ContentType="application/vnd.openxmlformats-officedocument.them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tags/tag48.xml" ContentType="application/vnd.openxmlformats-officedocument.presentationml.tags+xml"/>
</Types>
</file>

<file path=_rels/.rels>&#65279;<?xml version="1.0" encoding="utf-8"?><Relationships xmlns="http://schemas.openxmlformats.org/package/2006/relationships"><Relationship Type="http://schemas.openxmlformats.org/officeDocument/2006/relationships/extended-properties" Target="/docProps/app.xml" Id="rId3" /><Relationship Type="http://schemas.openxmlformats.org/package/2006/relationships/metadata/core-properties" Target="/docProps/core.xml" Id="rId2" /><Relationship Type="http://schemas.openxmlformats.org/officeDocument/2006/relationships/officeDocument" Target="/ppt/presentation.xml" Id="rId1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2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custDataLst>
    <p:tags r:id="rId11"/>
  </p:custDataLst>
  <p:defaultTextStyle>
    <a:defPPr rtl="0"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时钟计时 30 秒" id="{1C85585A-2ADC-4385-8BA5-044504A297B6}">
          <p14:sldIdLst>
            <p14:sldId id="262"/>
          </p14:sldIdLst>
        </p14:section>
        <p14:section name="时钟计时 1 分钟" id="{FF6287C1-9615-4057-B8F7-830BF6E948DA}">
          <p14:sldIdLst>
            <p14:sldId id="267"/>
          </p14:sldIdLst>
        </p14:section>
        <p14:section name="时钟计时 2 分钟" id="{201E0828-0828-4C19-A6CF-CE5FF366859D}">
          <p14:sldIdLst>
            <p14:sldId id="268"/>
          </p14:sldIdLst>
        </p14:section>
        <p14:section name="时钟计时 5 分钟" id="{8591CD2D-2684-42DC-91D4-6D050565FABE}">
          <p14:sldIdLst>
            <p14:sldId id="269"/>
          </p14:sldIdLst>
        </p14:section>
        <p14:section name="时钟计时 10 分钟" id="{314F51AF-1441-4174-9800-B5DE2F0EBE8F}">
          <p14:sldIdLst>
            <p14:sldId id="270"/>
          </p14:sldIdLst>
        </p14:section>
        <p14:section name="时钟计时 20 分钟" id="{1DC6372D-8D06-424D-A979-C2D1C771256E}">
          <p14:sldIdLst>
            <p14:sldId id="271"/>
          </p14:sldIdLst>
        </p14:section>
        <p14:section name="时钟计时 30 分钟" id="{DA42CE8B-9356-442F-BE93-3F2DD48D3F2F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946" autoAdjust="0"/>
    <p:restoredTop sz="94616" autoAdjust="0"/>
  </p:normalViewPr>
  <p:slideViewPr>
    <p:cSldViewPr snapToGrid="0">
      <p:cViewPr varScale="1">
        <p:scale>
          <a:sx n="93" d="100"/>
          <a:sy n="93" d="100"/>
        </p:scale>
        <p:origin x="461" y="7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3638" y="48"/>
      </p:cViewPr>
      <p:guideLst/>
    </p:cSldViewPr>
  </p:notes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/ppt/slides/slide71.xml" Id="rId8" /><Relationship Type="http://schemas.openxmlformats.org/officeDocument/2006/relationships/viewProps" Target="/ppt/viewProps.xml" Id="rId13" /><Relationship Type="http://schemas.openxmlformats.org/officeDocument/2006/relationships/slide" Target="/ppt/slides/slide22.xml" Id="rId3" /><Relationship Type="http://schemas.openxmlformats.org/officeDocument/2006/relationships/slide" Target="/ppt/slides/slide63.xml" Id="rId7" /><Relationship Type="http://schemas.openxmlformats.org/officeDocument/2006/relationships/presProps" Target="/ppt/presProps.xml" Id="rId12" /><Relationship Type="http://schemas.openxmlformats.org/officeDocument/2006/relationships/slide" Target="/ppt/slides/slide14.xml" Id="rId2" /><Relationship Type="http://schemas.openxmlformats.org/officeDocument/2006/relationships/slideMaster" Target="/ppt/slideMasters/slideMaster11.xml" Id="rId1" /><Relationship Type="http://schemas.openxmlformats.org/officeDocument/2006/relationships/slide" Target="/ppt/slides/slide55.xml" Id="rId6" /><Relationship Type="http://schemas.openxmlformats.org/officeDocument/2006/relationships/tags" Target="/ppt/tags/tag16.xml" Id="rId11" /><Relationship Type="http://schemas.openxmlformats.org/officeDocument/2006/relationships/slide" Target="/ppt/slides/slide46.xml" Id="rId5" /><Relationship Type="http://schemas.openxmlformats.org/officeDocument/2006/relationships/tableStyles" Target="/ppt/tableStyles.xml" Id="rId15" /><Relationship Type="http://schemas.openxmlformats.org/officeDocument/2006/relationships/handoutMaster" Target="/ppt/handoutMasters/handoutMaster11.xml" Id="rId10" /><Relationship Type="http://schemas.openxmlformats.org/officeDocument/2006/relationships/slide" Target="/ppt/slides/slide37.xml" Id="rId4" /><Relationship Type="http://schemas.openxmlformats.org/officeDocument/2006/relationships/notesMaster" Target="/ppt/notesMasters/notesMaster11.xml" Id="rId9" /><Relationship Type="http://schemas.openxmlformats.org/officeDocument/2006/relationships/theme" Target="/ppt/theme/theme12.xml" Id="rId14" /></Relationships>
</file>

<file path=ppt/handoutMasters/_rels/handoutMaster11.xml.rels>&#65279;<?xml version="1.0" encoding="utf-8"?><Relationships xmlns="http://schemas.openxmlformats.org/package/2006/relationships"><Relationship Type="http://schemas.openxmlformats.org/officeDocument/2006/relationships/theme" Target="/ppt/theme/theme33.xml" Id="rId1" /></Relationships>
</file>

<file path=ppt/handoutMasters/handoutMaster1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>
            <a:extLst>
              <a:ext uri="{FF2B5EF4-FFF2-40B4-BE49-F238E27FC236}">
                <a16:creationId xmlns:a16="http://schemas.microsoft.com/office/drawing/2014/main" id="{9506A0BE-1F65-4256-9DDD-D526A52F4F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3C1C37D-0761-48C5-865F-19AE24EA54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3040BE5-29D6-47AD-882D-891354A23882}" type="datetime1">
              <a:rPr lang="zh-CN" altLang="en-US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2021/11/24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B1787A0-C03B-4149-83E3-EF31A0C03D3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089660A-E70E-45ED-A8F6-E080563B9FD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CD78B62-21B0-4D73-A6FA-B4974F709FBE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‹#›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368906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1.xml.rels>&#65279;<?xml version="1.0" encoding="utf-8"?><Relationships xmlns="http://schemas.openxmlformats.org/package/2006/relationships"><Relationship Type="http://schemas.openxmlformats.org/officeDocument/2006/relationships/theme" Target="/ppt/theme/theme21.xml" Id="rId1" /></Relationships>
</file>

<file path=ppt/notesMasters/notesMaster1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274F26C3-F906-4C7A-B9F5-DBA621229B82}" type="datetime1">
              <a:rPr lang="zh-CN" altLang="en-US" noProof="0" smtClean="0"/>
              <a:t>2021/11/24</a:t>
            </a:fld>
            <a:endParaRPr lang="zh-CN" altLang="en-US" noProof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CN" altLang="en-US" noProof="0" dirty="0"/>
              <a:t>单击此处编辑母版文本样式</a:t>
            </a:r>
          </a:p>
          <a:p>
            <a:pPr lvl="1" rtl="0"/>
            <a:r>
              <a:rPr lang="zh-CN" altLang="en-US" noProof="0" dirty="0"/>
              <a:t>第二级</a:t>
            </a:r>
          </a:p>
          <a:p>
            <a:pPr lvl="2" rtl="0"/>
            <a:r>
              <a:rPr lang="zh-CN" altLang="en-US" noProof="0" dirty="0"/>
              <a:t>第三级</a:t>
            </a:r>
          </a:p>
          <a:p>
            <a:pPr lvl="3" rtl="0"/>
            <a:r>
              <a:rPr lang="zh-CN" altLang="en-US" noProof="0" dirty="0"/>
              <a:t>第四级</a:t>
            </a:r>
          </a:p>
          <a:p>
            <a:pPr lvl="4" rtl="0"/>
            <a:r>
              <a:rPr lang="zh-CN" altLang="en-US" noProof="0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endParaRPr lang="zh-CN" altLang="en-US" noProof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YaHei UI" panose="020B0503020204020204" pitchFamily="34" charset="-122"/>
                <a:ea typeface="Microsoft YaHei UI" panose="020B0503020204020204" pitchFamily="34" charset="-122"/>
              </a:defRPr>
            </a:lvl1pPr>
          </a:lstStyle>
          <a:p>
            <a:fld id="{E985250B-A0CB-404A-9CCD-DF26724FEDE3}" type="slidenum">
              <a:rPr lang="en-US" altLang="zh-CN" noProof="0" smtClean="0"/>
              <a:pPr/>
              <a:t>‹#›</a:t>
            </a:fld>
            <a:endParaRPr lang="zh-CN" altLang="en-US" noProof="0"/>
          </a:p>
        </p:txBody>
      </p:sp>
    </p:spTree>
    <p:extLst>
      <p:ext uri="{BB962C8B-B14F-4D97-AF65-F5344CB8AC3E}">
        <p14:creationId xmlns:p14="http://schemas.microsoft.com/office/powerpoint/2010/main" val="19226486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crosoft YaHei UI" panose="020B0503020204020204" pitchFamily="34" charset="-122"/>
        <a:ea typeface="Microsoft YaHei UI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4.xml.rels>&#65279;<?xml version="1.0" encoding="utf-8"?><Relationships xmlns="http://schemas.openxmlformats.org/package/2006/relationships"><Relationship Type="http://schemas.openxmlformats.org/officeDocument/2006/relationships/slide" Target="/ppt/slides/slide14.xml" Id="rId2" /><Relationship Type="http://schemas.openxmlformats.org/officeDocument/2006/relationships/notesMaster" Target="/ppt/notesMasters/notesMaster11.xml" Id="rId1" /></Relationships>
</file>

<file path=ppt/notesSlides/_rels/notesSlide22.xml.rels>&#65279;<?xml version="1.0" encoding="utf-8"?><Relationships xmlns="http://schemas.openxmlformats.org/package/2006/relationships"><Relationship Type="http://schemas.openxmlformats.org/officeDocument/2006/relationships/slide" Target="/ppt/slides/slide22.xml" Id="rId2" /><Relationship Type="http://schemas.openxmlformats.org/officeDocument/2006/relationships/notesMaster" Target="/ppt/notesMasters/notesMaster11.xml" Id="rId1" /></Relationships>
</file>

<file path=ppt/notesSlides/_rels/notesSlide37.xml.rels>&#65279;<?xml version="1.0" encoding="utf-8"?><Relationships xmlns="http://schemas.openxmlformats.org/package/2006/relationships"><Relationship Type="http://schemas.openxmlformats.org/officeDocument/2006/relationships/slide" Target="/ppt/slides/slide37.xml" Id="rId2" /><Relationship Type="http://schemas.openxmlformats.org/officeDocument/2006/relationships/notesMaster" Target="/ppt/notesMasters/notesMaster11.xml" Id="rId1" /></Relationships>
</file>

<file path=ppt/notesSlides/_rels/notesSlide46.xml.rels>&#65279;<?xml version="1.0" encoding="utf-8"?><Relationships xmlns="http://schemas.openxmlformats.org/package/2006/relationships"><Relationship Type="http://schemas.openxmlformats.org/officeDocument/2006/relationships/slide" Target="/ppt/slides/slide46.xml" Id="rId2" /><Relationship Type="http://schemas.openxmlformats.org/officeDocument/2006/relationships/notesMaster" Target="/ppt/notesMasters/notesMaster11.xml" Id="rId1" /></Relationships>
</file>

<file path=ppt/notesSlides/_rels/notesSlide55.xml.rels>&#65279;<?xml version="1.0" encoding="utf-8"?><Relationships xmlns="http://schemas.openxmlformats.org/package/2006/relationships"><Relationship Type="http://schemas.openxmlformats.org/officeDocument/2006/relationships/slide" Target="/ppt/slides/slide55.xml" Id="rId2" /><Relationship Type="http://schemas.openxmlformats.org/officeDocument/2006/relationships/notesMaster" Target="/ppt/notesMasters/notesMaster11.xml" Id="rId1" /></Relationships>
</file>

<file path=ppt/notesSlides/_rels/notesSlide63.xml.rels>&#65279;<?xml version="1.0" encoding="utf-8"?><Relationships xmlns="http://schemas.openxmlformats.org/package/2006/relationships"><Relationship Type="http://schemas.openxmlformats.org/officeDocument/2006/relationships/slide" Target="/ppt/slides/slide63.xml" Id="rId2" /><Relationship Type="http://schemas.openxmlformats.org/officeDocument/2006/relationships/notesMaster" Target="/ppt/notesMasters/notesMaster11.xml" Id="rId1" /></Relationships>
</file>

<file path=ppt/notesSlides/_rels/notesSlide71.xml.rels>&#65279;<?xml version="1.0" encoding="utf-8"?><Relationships xmlns="http://schemas.openxmlformats.org/package/2006/relationships"><Relationship Type="http://schemas.openxmlformats.org/officeDocument/2006/relationships/slide" Target="/ppt/slides/slide71.xml" Id="rId2" /><Relationship Type="http://schemas.openxmlformats.org/officeDocument/2006/relationships/notesMaster" Target="/ppt/notesMasters/notesMaster11.xml" Id="rId1" /></Relationship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4614832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7432294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968575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31285832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144116106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3195341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E985250B-A0CB-404A-9CCD-DF26724FEDE3}" type="slidenum">
              <a:rPr lang="en-US" altLang="zh-CN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fld>
            <a:endParaRPr lang="zh-CN" altLang="en-US"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12746783"/>
      </p:ext>
    </p:extLst>
  </p:cSld>
  <p:clrMapOvr>
    <a:masterClrMapping/>
  </p:clrMapOvr>
</p:notes>
</file>

<file path=ppt/slideLayouts/_rels/slideLayout109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17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15.xml.rels>&#65279;<?xml version="1.0" encoding="utf-8"?><Relationships xmlns="http://schemas.openxmlformats.org/package/2006/relationships"><Relationship Type="http://schemas.openxmlformats.org/officeDocument/2006/relationships/image" Target="/ppt/media/image13.emf" Id="rId2" /><Relationship Type="http://schemas.openxmlformats.org/officeDocument/2006/relationships/slideMaster" Target="/ppt/slideMasters/slideMaster11.xml" Id="rId1" /></Relationships>
</file>

<file path=ppt/slideLayouts/_rels/slideLayout24.xml.rels>&#65279;<?xml version="1.0" encoding="utf-8"?><Relationships xmlns="http://schemas.openxmlformats.org/package/2006/relationships"><Relationship Type="http://schemas.openxmlformats.org/officeDocument/2006/relationships/image" Target="/ppt/media/image22.emf" Id="rId2" /><Relationship Type="http://schemas.openxmlformats.org/officeDocument/2006/relationships/slideMaster" Target="/ppt/slideMasters/slideMaster11.xml" Id="rId1" /></Relationships>
</file>

<file path=ppt/slideLayouts/_rels/slideLayout31.xml.rels>&#65279;<?xml version="1.0" encoding="utf-8"?><Relationships xmlns="http://schemas.openxmlformats.org/package/2006/relationships"><Relationship Type="http://schemas.openxmlformats.org/officeDocument/2006/relationships/image" Target="/ppt/media/image3.emf" Id="rId2" /><Relationship Type="http://schemas.openxmlformats.org/officeDocument/2006/relationships/slideMaster" Target="/ppt/slideMasters/slideMaster11.xml" Id="rId1" /></Relationships>
</file>

<file path=ppt/slideLayouts/_rels/slideLayout410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58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66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73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82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_rels/slideLayout911.xml.rels>&#65279;<?xml version="1.0" encoding="utf-8"?><Relationships xmlns="http://schemas.openxmlformats.org/package/2006/relationships"><Relationship Type="http://schemas.openxmlformats.org/officeDocument/2006/relationships/slideMaster" Target="/ppt/slideMasters/slideMaster11.xml" Id="rId1" /></Relationships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带标题的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带标题的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ctr">
              <a:defRPr sz="60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noProof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组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组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圆角矩形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noProof="0" dirty="0"/>
              </a:p>
            </p:txBody>
          </p:sp>
          <p:sp>
            <p:nvSpPr>
              <p:cNvPr id="11" name="圆角矩形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noProof="0" dirty="0"/>
              </a:p>
            </p:txBody>
          </p:sp>
          <p:sp>
            <p:nvSpPr>
              <p:cNvPr id="12" name="圆角矩形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noProof="0" dirty="0"/>
              </a:p>
            </p:txBody>
          </p:sp>
          <p:sp>
            <p:nvSpPr>
              <p:cNvPr id="13" name="圆角矩形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en-US" noProof="0" dirty="0"/>
              </a:p>
            </p:txBody>
          </p:sp>
        </p:grpSp>
      </p:grpSp>
      <p:sp>
        <p:nvSpPr>
          <p:cNvPr id="14" name="椭圆形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5" name="长方形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6" name="等腰三角形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7" name="平行四边形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8" name="心形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zh-cn" noProof="0"/>
              <a:t>单击以编辑母版副标题样式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  <p:grpSp>
        <p:nvGrpSpPr>
          <p:cNvPr id="7" name="组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圆角矩形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noProof="0" dirty="0"/>
            </a:p>
          </p:txBody>
        </p:sp>
        <p:sp>
          <p:nvSpPr>
            <p:cNvPr id="10" name="圆角矩形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noProof="0" dirty="0"/>
            </a:p>
          </p:txBody>
        </p:sp>
      </p:grpSp>
      <p:sp>
        <p:nvSpPr>
          <p:cNvPr id="11" name="椭圆形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2" name="长方形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3" name="等腰三角形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4" name="平行四边形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5" name="心形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noProof="0" dirty="0"/>
          </a:p>
        </p:txBody>
      </p:sp>
      <p:sp>
        <p:nvSpPr>
          <p:cNvPr id="16" name="标题 15">
            <a:extLst>
              <a:ext uri="{FF2B5EF4-FFF2-40B4-BE49-F238E27FC236}">
                <a16:creationId xmlns:a16="http://schemas.microsoft.com/office/drawing/2014/main" id="{5217CD73-2733-4306-A846-BC3B4BCC1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noProof="0"/>
              <a:t>单击此处编辑母版标题样式</a:t>
            </a:r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/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cn" noProof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/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noProof="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1.xml.rels>&#65279;<?xml version="1.0" encoding="utf-8"?><Relationships xmlns="http://schemas.openxmlformats.org/package/2006/relationships"><Relationship Type="http://schemas.openxmlformats.org/officeDocument/2006/relationships/slideLayout" Target="/ppt/slideLayouts/slideLayout82.xml" Id="rId8" /><Relationship Type="http://schemas.openxmlformats.org/officeDocument/2006/relationships/slideLayout" Target="/ppt/slideLayouts/slideLayout31.xml" Id="rId3" /><Relationship Type="http://schemas.openxmlformats.org/officeDocument/2006/relationships/slideLayout" Target="/ppt/slideLayouts/slideLayout73.xml" Id="rId7" /><Relationship Type="http://schemas.openxmlformats.org/officeDocument/2006/relationships/theme" Target="/ppt/theme/theme12.xml" Id="rId12" /><Relationship Type="http://schemas.openxmlformats.org/officeDocument/2006/relationships/slideLayout" Target="/ppt/slideLayouts/slideLayout24.xml" Id="rId2" /><Relationship Type="http://schemas.openxmlformats.org/officeDocument/2006/relationships/slideLayout" Target="/ppt/slideLayouts/slideLayout15.xml" Id="rId1" /><Relationship Type="http://schemas.openxmlformats.org/officeDocument/2006/relationships/slideLayout" Target="/ppt/slideLayouts/slideLayout66.xml" Id="rId6" /><Relationship Type="http://schemas.openxmlformats.org/officeDocument/2006/relationships/slideLayout" Target="/ppt/slideLayouts/slideLayout117.xml" Id="rId11" /><Relationship Type="http://schemas.openxmlformats.org/officeDocument/2006/relationships/slideLayout" Target="/ppt/slideLayouts/slideLayout58.xml" Id="rId5" /><Relationship Type="http://schemas.openxmlformats.org/officeDocument/2006/relationships/slideLayout" Target="/ppt/slideLayouts/slideLayout109.xml" Id="rId10" /><Relationship Type="http://schemas.openxmlformats.org/officeDocument/2006/relationships/slideLayout" Target="/ppt/slideLayouts/slideLayout410.xml" Id="rId4" /><Relationship Type="http://schemas.openxmlformats.org/officeDocument/2006/relationships/slideLayout" Target="/ppt/slideLayouts/slideLayout911.xml" Id="rId9" /></Relationships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cn" noProof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cn" noProof="0"/>
              <a:t>单击此处编辑母版文本样式</a:t>
            </a:r>
          </a:p>
          <a:p>
            <a:pPr lvl="1" rtl="0"/>
            <a:r>
              <a:rPr lang="zh-cn" noProof="0"/>
              <a:t>第二级</a:t>
            </a:r>
          </a:p>
          <a:p>
            <a:pPr lvl="2" rtl="0"/>
            <a:r>
              <a:rPr lang="zh-cn" noProof="0"/>
              <a:t>第三级</a:t>
            </a:r>
          </a:p>
          <a:p>
            <a:pPr lvl="3" rtl="0"/>
            <a:r>
              <a:rPr lang="zh-cn" noProof="0"/>
              <a:t>第四级</a:t>
            </a:r>
          </a:p>
          <a:p>
            <a:pPr lvl="4" rtl="0"/>
            <a:r>
              <a:rPr lang="zh-cn" noProof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6C69321-35DD-4BC7-953A-DC16A57A483D}" type="datetimeFigureOut">
              <a:rPr lang="en-US" noProof="0" smtClean="0"/>
              <a:t>11/23/2021</a:t>
            </a:fld>
            <a:endParaRPr lang="en-US" noProof="0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en-US" noProof="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DF5074B-1D8C-4FBF-B643-29DBF83DE07B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4.xml.rels>&#65279;<?xml version="1.0" encoding="utf-8"?><Relationships xmlns="http://schemas.openxmlformats.org/package/2006/relationships"><Relationship Type="http://schemas.openxmlformats.org/officeDocument/2006/relationships/notesSlide" Target="/ppt/notesSlides/notesSlide14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24.xml" Id="rId1" /></Relationships>
</file>

<file path=ppt/slides/_rels/slide22.xml.rels>&#65279;<?xml version="1.0" encoding="utf-8"?><Relationships xmlns="http://schemas.openxmlformats.org/package/2006/relationships"><Relationship Type="http://schemas.openxmlformats.org/officeDocument/2006/relationships/notesSlide" Target="/ppt/notesSlides/notesSlide22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32.xml" Id="rId1" /></Relationships>
</file>

<file path=ppt/slides/_rels/slide37.xml.rels>&#65279;<?xml version="1.0" encoding="utf-8"?><Relationships xmlns="http://schemas.openxmlformats.org/package/2006/relationships"><Relationship Type="http://schemas.openxmlformats.org/officeDocument/2006/relationships/notesSlide" Target="/ppt/notesSlides/notesSlide37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48.xml" Id="rId1" /></Relationships>
</file>

<file path=ppt/slides/_rels/slide46.xml.rels>&#65279;<?xml version="1.0" encoding="utf-8"?><Relationships xmlns="http://schemas.openxmlformats.org/package/2006/relationships"><Relationship Type="http://schemas.openxmlformats.org/officeDocument/2006/relationships/notesSlide" Target="/ppt/notesSlides/notesSlide46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57.xml" Id="rId1" /></Relationships>
</file>

<file path=ppt/slides/_rels/slide55.xml.rels>&#65279;<?xml version="1.0" encoding="utf-8"?><Relationships xmlns="http://schemas.openxmlformats.org/package/2006/relationships"><Relationship Type="http://schemas.openxmlformats.org/officeDocument/2006/relationships/notesSlide" Target="/ppt/notesSlides/notesSlide55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65.xml" Id="rId1" /></Relationships>
</file>

<file path=ppt/slides/_rels/slide63.xml.rels>&#65279;<?xml version="1.0" encoding="utf-8"?><Relationships xmlns="http://schemas.openxmlformats.org/package/2006/relationships"><Relationship Type="http://schemas.openxmlformats.org/officeDocument/2006/relationships/notesSlide" Target="/ppt/notesSlides/notesSlide63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73.xml" Id="rId1" /></Relationships>
</file>

<file path=ppt/slides/_rels/slide71.xml.rels>&#65279;<?xml version="1.0" encoding="utf-8"?><Relationships xmlns="http://schemas.openxmlformats.org/package/2006/relationships"><Relationship Type="http://schemas.openxmlformats.org/officeDocument/2006/relationships/notesSlide" Target="/ppt/notesSlides/notesSlide71.xml" Id="rId3" /><Relationship Type="http://schemas.openxmlformats.org/officeDocument/2006/relationships/slideLayout" Target="/ppt/slideLayouts/slideLayout31.xml" Id="rId2" /><Relationship Type="http://schemas.openxmlformats.org/officeDocument/2006/relationships/tags" Target="/ppt/tags/tag81.xml" Id="rId1" /></Relationships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A3CB5DBB-79A3-4C06-994C-9285B01BCE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7200"/>
            <a:ext cx="5110163" cy="6382266"/>
            <a:chOff x="-104775" y="187200"/>
            <a:chExt cx="5110163" cy="6382266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7200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7200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指针旋转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10" name="组 9">
              <a:extLst>
                <a:ext uri="{FF2B5EF4-FFF2-40B4-BE49-F238E27FC236}">
                  <a16:creationId xmlns:a16="http://schemas.microsoft.com/office/drawing/2014/main" id="{0FC7B21D-F367-47EE-B66B-97792050C10C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93975" y="2532068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74" name="任意多边形(F)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26421DDD-07C3-42B6-869F-AD3A53DC2A79}"/>
                </a:ext>
              </a:extLst>
            </p:cNvPr>
            <p:cNvGrpSpPr/>
            <p:nvPr/>
          </p:nvGrpSpPr>
          <p:grpSpPr>
            <a:xfrm>
              <a:off x="3722688" y="3113478"/>
              <a:ext cx="585788" cy="587375"/>
              <a:chOff x="3722688" y="3113478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722688" y="3113478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781425" y="3169041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任意多边形(F) 46"/>
              <p:cNvSpPr>
                <a:spLocks noEditPoints="1"/>
              </p:cNvSpPr>
              <p:nvPr/>
            </p:nvSpPr>
            <p:spPr bwMode="auto">
              <a:xfrm>
                <a:off x="3786188" y="3272228"/>
                <a:ext cx="46038" cy="188913"/>
              </a:xfrm>
              <a:custGeom>
                <a:avLst/>
                <a:gdLst>
                  <a:gd name="T0" fmla="*/ 3 w 19"/>
                  <a:gd name="T1" fmla="*/ 76 h 77"/>
                  <a:gd name="T2" fmla="*/ 3 w 19"/>
                  <a:gd name="T3" fmla="*/ 76 h 77"/>
                  <a:gd name="T4" fmla="*/ 3 w 19"/>
                  <a:gd name="T5" fmla="*/ 76 h 77"/>
                  <a:gd name="T6" fmla="*/ 3 w 19"/>
                  <a:gd name="T7" fmla="*/ 75 h 77"/>
                  <a:gd name="T8" fmla="*/ 3 w 19"/>
                  <a:gd name="T9" fmla="*/ 75 h 77"/>
                  <a:gd name="T10" fmla="*/ 3 w 19"/>
                  <a:gd name="T11" fmla="*/ 75 h 77"/>
                  <a:gd name="T12" fmla="*/ 3 w 19"/>
                  <a:gd name="T13" fmla="*/ 74 h 77"/>
                  <a:gd name="T14" fmla="*/ 3 w 19"/>
                  <a:gd name="T15" fmla="*/ 74 h 77"/>
                  <a:gd name="T16" fmla="*/ 3 w 19"/>
                  <a:gd name="T17" fmla="*/ 74 h 77"/>
                  <a:gd name="T18" fmla="*/ 2 w 19"/>
                  <a:gd name="T19" fmla="*/ 73 h 77"/>
                  <a:gd name="T20" fmla="*/ 2 w 19"/>
                  <a:gd name="T21" fmla="*/ 73 h 77"/>
                  <a:gd name="T22" fmla="*/ 2 w 19"/>
                  <a:gd name="T23" fmla="*/ 72 h 77"/>
                  <a:gd name="T24" fmla="*/ 2 w 19"/>
                  <a:gd name="T25" fmla="*/ 72 h 77"/>
                  <a:gd name="T26" fmla="*/ 2 w 19"/>
                  <a:gd name="T27" fmla="*/ 71 h 77"/>
                  <a:gd name="T28" fmla="*/ 2 w 19"/>
                  <a:gd name="T29" fmla="*/ 71 h 77"/>
                  <a:gd name="T30" fmla="*/ 2 w 19"/>
                  <a:gd name="T31" fmla="*/ 71 h 77"/>
                  <a:gd name="T32" fmla="*/ 2 w 19"/>
                  <a:gd name="T33" fmla="*/ 70 h 77"/>
                  <a:gd name="T34" fmla="*/ 2 w 19"/>
                  <a:gd name="T35" fmla="*/ 70 h 77"/>
                  <a:gd name="T36" fmla="*/ 2 w 19"/>
                  <a:gd name="T37" fmla="*/ 69 h 77"/>
                  <a:gd name="T38" fmla="*/ 2 w 19"/>
                  <a:gd name="T39" fmla="*/ 69 h 77"/>
                  <a:gd name="T40" fmla="*/ 2 w 19"/>
                  <a:gd name="T41" fmla="*/ 69 h 77"/>
                  <a:gd name="T42" fmla="*/ 2 w 19"/>
                  <a:gd name="T43" fmla="*/ 68 h 77"/>
                  <a:gd name="T44" fmla="*/ 2 w 19"/>
                  <a:gd name="T45" fmla="*/ 68 h 77"/>
                  <a:gd name="T46" fmla="*/ 2 w 19"/>
                  <a:gd name="T47" fmla="*/ 68 h 77"/>
                  <a:gd name="T48" fmla="*/ 1 w 19"/>
                  <a:gd name="T49" fmla="*/ 67 h 77"/>
                  <a:gd name="T50" fmla="*/ 1 w 19"/>
                  <a:gd name="T51" fmla="*/ 67 h 77"/>
                  <a:gd name="T52" fmla="*/ 1 w 19"/>
                  <a:gd name="T53" fmla="*/ 67 h 77"/>
                  <a:gd name="T54" fmla="*/ 1 w 19"/>
                  <a:gd name="T55" fmla="*/ 66 h 77"/>
                  <a:gd name="T56" fmla="*/ 1 w 19"/>
                  <a:gd name="T57" fmla="*/ 66 h 77"/>
                  <a:gd name="T58" fmla="*/ 1 w 19"/>
                  <a:gd name="T59" fmla="*/ 65 h 77"/>
                  <a:gd name="T60" fmla="*/ 1 w 19"/>
                  <a:gd name="T61" fmla="*/ 65 h 77"/>
                  <a:gd name="T62" fmla="*/ 1 w 19"/>
                  <a:gd name="T63" fmla="*/ 65 h 77"/>
                  <a:gd name="T64" fmla="*/ 1 w 19"/>
                  <a:gd name="T65" fmla="*/ 64 h 77"/>
                  <a:gd name="T66" fmla="*/ 1 w 19"/>
                  <a:gd name="T67" fmla="*/ 64 h 77"/>
                  <a:gd name="T68" fmla="*/ 1 w 19"/>
                  <a:gd name="T69" fmla="*/ 64 h 77"/>
                  <a:gd name="T70" fmla="*/ 1 w 19"/>
                  <a:gd name="T71" fmla="*/ 63 h 77"/>
                  <a:gd name="T72" fmla="*/ 1 w 19"/>
                  <a:gd name="T73" fmla="*/ 63 h 77"/>
                  <a:gd name="T74" fmla="*/ 1 w 19"/>
                  <a:gd name="T75" fmla="*/ 62 h 77"/>
                  <a:gd name="T76" fmla="*/ 1 w 19"/>
                  <a:gd name="T77" fmla="*/ 62 h 77"/>
                  <a:gd name="T78" fmla="*/ 1 w 19"/>
                  <a:gd name="T79" fmla="*/ 61 h 77"/>
                  <a:gd name="T80" fmla="*/ 1 w 19"/>
                  <a:gd name="T81" fmla="*/ 61 h 77"/>
                  <a:gd name="T82" fmla="*/ 1 w 19"/>
                  <a:gd name="T83" fmla="*/ 61 h 77"/>
                  <a:gd name="T84" fmla="*/ 1 w 19"/>
                  <a:gd name="T85" fmla="*/ 60 h 77"/>
                  <a:gd name="T86" fmla="*/ 1 w 19"/>
                  <a:gd name="T87" fmla="*/ 60 h 77"/>
                  <a:gd name="T88" fmla="*/ 1 w 19"/>
                  <a:gd name="T89" fmla="*/ 60 h 77"/>
                  <a:gd name="T90" fmla="*/ 18 w 19"/>
                  <a:gd name="T91" fmla="*/ 0 h 77"/>
                  <a:gd name="T92" fmla="*/ 18 w 19"/>
                  <a:gd name="T93" fmla="*/ 0 h 77"/>
                  <a:gd name="T94" fmla="*/ 19 w 19"/>
                  <a:gd name="T95" fmla="*/ 0 h 77"/>
                  <a:gd name="T96" fmla="*/ 19 w 19"/>
                  <a:gd name="T9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" h="77">
                    <a:moveTo>
                      <a:pt x="3" y="77"/>
                    </a:moveTo>
                    <a:cubicBezTo>
                      <a:pt x="3" y="77"/>
                      <a:pt x="3" y="77"/>
                      <a:pt x="3" y="77"/>
                    </a:cubicBezTo>
                    <a:cubicBezTo>
                      <a:pt x="3" y="77"/>
                      <a:pt x="3" y="77"/>
                      <a:pt x="3" y="77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4"/>
                    </a:moveTo>
                    <a:cubicBezTo>
                      <a:pt x="3" y="74"/>
                      <a:pt x="3" y="75"/>
                      <a:pt x="3" y="75"/>
                    </a:cubicBezTo>
                    <a:cubicBezTo>
                      <a:pt x="3" y="75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3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69"/>
                    </a:moveTo>
                    <a:cubicBezTo>
                      <a:pt x="2" y="69"/>
                      <a:pt x="2" y="70"/>
                      <a:pt x="2" y="70"/>
                    </a:cubicBezTo>
                    <a:cubicBezTo>
                      <a:pt x="2" y="70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8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8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5"/>
                    </a:moveTo>
                    <a:cubicBezTo>
                      <a:pt x="1" y="65"/>
                      <a:pt x="1" y="66"/>
                      <a:pt x="1" y="66"/>
                    </a:cubicBezTo>
                    <a:cubicBezTo>
                      <a:pt x="1" y="66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4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4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1"/>
                    </a:moveTo>
                    <a:cubicBezTo>
                      <a:pt x="1" y="61"/>
                      <a:pt x="1" y="62"/>
                      <a:pt x="1" y="62"/>
                    </a:cubicBezTo>
                    <a:cubicBezTo>
                      <a:pt x="1" y="62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0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8" y="1"/>
                    </a:moveTo>
                    <a:cubicBezTo>
                      <a:pt x="6" y="17"/>
                      <a:pt x="0" y="38"/>
                      <a:pt x="1" y="60"/>
                    </a:cubicBezTo>
                    <a:cubicBezTo>
                      <a:pt x="0" y="38"/>
                      <a:pt x="6" y="17"/>
                      <a:pt x="18" y="1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1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9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786188" y="3213491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3941763" y="3299216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3950001" y="3249618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6" name="任意多边形(F)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5AAA3125-6198-4B7D-906A-040AAB47590B}"/>
                </a:ext>
              </a:extLst>
            </p:cNvPr>
            <p:cNvGrpSpPr/>
            <p:nvPr/>
          </p:nvGrpSpPr>
          <p:grpSpPr>
            <a:xfrm>
              <a:off x="3754438" y="4585091"/>
              <a:ext cx="566738" cy="568325"/>
              <a:chOff x="3754438" y="4585091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754438" y="4585091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810000" y="4639066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任意多边形(F) 58"/>
              <p:cNvSpPr>
                <a:spLocks noEditPoints="1"/>
              </p:cNvSpPr>
              <p:nvPr/>
            </p:nvSpPr>
            <p:spPr bwMode="auto">
              <a:xfrm>
                <a:off x="3810000" y="4732728"/>
                <a:ext cx="44450" cy="222250"/>
              </a:xfrm>
              <a:custGeom>
                <a:avLst/>
                <a:gdLst>
                  <a:gd name="T0" fmla="*/ 7 w 18"/>
                  <a:gd name="T1" fmla="*/ 91 h 91"/>
                  <a:gd name="T2" fmla="*/ 7 w 18"/>
                  <a:gd name="T3" fmla="*/ 91 h 91"/>
                  <a:gd name="T4" fmla="*/ 7 w 18"/>
                  <a:gd name="T5" fmla="*/ 91 h 91"/>
                  <a:gd name="T6" fmla="*/ 7 w 18"/>
                  <a:gd name="T7" fmla="*/ 91 h 91"/>
                  <a:gd name="T8" fmla="*/ 7 w 18"/>
                  <a:gd name="T9" fmla="*/ 91 h 91"/>
                  <a:gd name="T10" fmla="*/ 7 w 18"/>
                  <a:gd name="T11" fmla="*/ 91 h 91"/>
                  <a:gd name="T12" fmla="*/ 7 w 18"/>
                  <a:gd name="T13" fmla="*/ 91 h 91"/>
                  <a:gd name="T14" fmla="*/ 7 w 18"/>
                  <a:gd name="T15" fmla="*/ 91 h 91"/>
                  <a:gd name="T16" fmla="*/ 7 w 18"/>
                  <a:gd name="T17" fmla="*/ 91 h 91"/>
                  <a:gd name="T18" fmla="*/ 7 w 18"/>
                  <a:gd name="T19" fmla="*/ 91 h 91"/>
                  <a:gd name="T20" fmla="*/ 7 w 18"/>
                  <a:gd name="T21" fmla="*/ 91 h 91"/>
                  <a:gd name="T22" fmla="*/ 7 w 18"/>
                  <a:gd name="T23" fmla="*/ 91 h 91"/>
                  <a:gd name="T24" fmla="*/ 6 w 18"/>
                  <a:gd name="T25" fmla="*/ 90 h 91"/>
                  <a:gd name="T26" fmla="*/ 7 w 18"/>
                  <a:gd name="T27" fmla="*/ 91 h 91"/>
                  <a:gd name="T28" fmla="*/ 6 w 18"/>
                  <a:gd name="T29" fmla="*/ 90 h 91"/>
                  <a:gd name="T30" fmla="*/ 0 w 18"/>
                  <a:gd name="T31" fmla="*/ 57 h 91"/>
                  <a:gd name="T32" fmla="*/ 6 w 18"/>
                  <a:gd name="T33" fmla="*/ 90 h 91"/>
                  <a:gd name="T34" fmla="*/ 0 w 18"/>
                  <a:gd name="T35" fmla="*/ 57 h 91"/>
                  <a:gd name="T36" fmla="*/ 0 w 18"/>
                  <a:gd name="T37" fmla="*/ 57 h 91"/>
                  <a:gd name="T38" fmla="*/ 0 w 18"/>
                  <a:gd name="T39" fmla="*/ 57 h 91"/>
                  <a:gd name="T40" fmla="*/ 0 w 18"/>
                  <a:gd name="T41" fmla="*/ 57 h 91"/>
                  <a:gd name="T42" fmla="*/ 0 w 18"/>
                  <a:gd name="T43" fmla="*/ 57 h 91"/>
                  <a:gd name="T44" fmla="*/ 0 w 18"/>
                  <a:gd name="T45" fmla="*/ 57 h 91"/>
                  <a:gd name="T46" fmla="*/ 0 w 18"/>
                  <a:gd name="T47" fmla="*/ 57 h 91"/>
                  <a:gd name="T48" fmla="*/ 0 w 18"/>
                  <a:gd name="T49" fmla="*/ 56 h 91"/>
                  <a:gd name="T50" fmla="*/ 0 w 18"/>
                  <a:gd name="T51" fmla="*/ 57 h 91"/>
                  <a:gd name="T52" fmla="*/ 0 w 18"/>
                  <a:gd name="T53" fmla="*/ 56 h 91"/>
                  <a:gd name="T54" fmla="*/ 0 w 18"/>
                  <a:gd name="T55" fmla="*/ 56 h 91"/>
                  <a:gd name="T56" fmla="*/ 0 w 18"/>
                  <a:gd name="T57" fmla="*/ 56 h 91"/>
                  <a:gd name="T58" fmla="*/ 0 w 18"/>
                  <a:gd name="T59" fmla="*/ 56 h 91"/>
                  <a:gd name="T60" fmla="*/ 0 w 18"/>
                  <a:gd name="T61" fmla="*/ 56 h 91"/>
                  <a:gd name="T62" fmla="*/ 0 w 18"/>
                  <a:gd name="T63" fmla="*/ 56 h 91"/>
                  <a:gd name="T64" fmla="*/ 0 w 18"/>
                  <a:gd name="T65" fmla="*/ 56 h 91"/>
                  <a:gd name="T66" fmla="*/ 0 w 18"/>
                  <a:gd name="T67" fmla="*/ 56 h 91"/>
                  <a:gd name="T68" fmla="*/ 0 w 18"/>
                  <a:gd name="T69" fmla="*/ 56 h 91"/>
                  <a:gd name="T70" fmla="*/ 0 w 18"/>
                  <a:gd name="T71" fmla="*/ 56 h 91"/>
                  <a:gd name="T72" fmla="*/ 0 w 18"/>
                  <a:gd name="T73" fmla="*/ 55 h 91"/>
                  <a:gd name="T74" fmla="*/ 0 w 18"/>
                  <a:gd name="T75" fmla="*/ 56 h 91"/>
                  <a:gd name="T76" fmla="*/ 0 w 18"/>
                  <a:gd name="T77" fmla="*/ 56 h 91"/>
                  <a:gd name="T78" fmla="*/ 0 w 18"/>
                  <a:gd name="T79" fmla="*/ 55 h 91"/>
                  <a:gd name="T80" fmla="*/ 18 w 18"/>
                  <a:gd name="T81" fmla="*/ 0 h 91"/>
                  <a:gd name="T82" fmla="*/ 0 w 18"/>
                  <a:gd name="T83" fmla="*/ 55 h 91"/>
                  <a:gd name="T84" fmla="*/ 18 w 18"/>
                  <a:gd name="T85" fmla="*/ 0 h 91"/>
                  <a:gd name="T86" fmla="*/ 18 w 18"/>
                  <a:gd name="T87" fmla="*/ 0 h 91"/>
                  <a:gd name="T88" fmla="*/ 18 w 18"/>
                  <a:gd name="T89" fmla="*/ 0 h 91"/>
                  <a:gd name="T90" fmla="*/ 18 w 18"/>
                  <a:gd name="T91" fmla="*/ 0 h 91"/>
                  <a:gd name="T92" fmla="*/ 18 w 18"/>
                  <a:gd name="T93" fmla="*/ 0 h 91"/>
                  <a:gd name="T94" fmla="*/ 18 w 18"/>
                  <a:gd name="T95" fmla="*/ 0 h 91"/>
                  <a:gd name="T96" fmla="*/ 18 w 18"/>
                  <a:gd name="T9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91"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6" y="90"/>
                    </a:moveTo>
                    <a:cubicBezTo>
                      <a:pt x="6" y="90"/>
                      <a:pt x="6" y="90"/>
                      <a:pt x="7" y="91"/>
                    </a:cubicBezTo>
                    <a:cubicBezTo>
                      <a:pt x="6" y="90"/>
                      <a:pt x="6" y="90"/>
                      <a:pt x="6" y="90"/>
                    </a:cubicBezTo>
                    <a:moveTo>
                      <a:pt x="0" y="57"/>
                    </a:moveTo>
                    <a:cubicBezTo>
                      <a:pt x="0" y="69"/>
                      <a:pt x="2" y="80"/>
                      <a:pt x="6" y="90"/>
                    </a:cubicBezTo>
                    <a:cubicBezTo>
                      <a:pt x="2" y="80"/>
                      <a:pt x="0" y="69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6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5"/>
                    </a:moveTo>
                    <a:cubicBezTo>
                      <a:pt x="0" y="55"/>
                      <a:pt x="0" y="55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5"/>
                      <a:pt x="0" y="55"/>
                      <a:pt x="0" y="55"/>
                    </a:cubicBezTo>
                    <a:moveTo>
                      <a:pt x="18" y="0"/>
                    </a:moveTo>
                    <a:cubicBezTo>
                      <a:pt x="7" y="15"/>
                      <a:pt x="0" y="35"/>
                      <a:pt x="0" y="55"/>
                    </a:cubicBezTo>
                    <a:cubicBezTo>
                      <a:pt x="0" y="35"/>
                      <a:pt x="7" y="15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810000" y="4666053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3967163" y="4769241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3895124" y="4713593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98" name="任意多边形(F)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任意多边形(F)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0" name="任意多边形(F)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C75428FF-0A84-4E2E-92DA-584511ABC382}"/>
                </a:ext>
              </a:extLst>
            </p:cNvPr>
            <p:cNvGrpSpPr/>
            <p:nvPr/>
          </p:nvGrpSpPr>
          <p:grpSpPr>
            <a:xfrm>
              <a:off x="2498725" y="5334391"/>
              <a:ext cx="568325" cy="566738"/>
              <a:chOff x="2498725" y="5334391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98725" y="5334391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55875" y="5389953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55875" y="5416941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714625" y="5480441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632461" y="5471131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FABADD7C-3D5A-44FF-8043-BD36A4C614D6}"/>
                </a:ext>
              </a:extLst>
            </p:cNvPr>
            <p:cNvGrpSpPr/>
            <p:nvPr/>
          </p:nvGrpSpPr>
          <p:grpSpPr>
            <a:xfrm>
              <a:off x="1157288" y="3113478"/>
              <a:ext cx="584200" cy="587375"/>
              <a:chOff x="1157288" y="3113478"/>
              <a:chExt cx="584200" cy="587375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1157288" y="3113478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212850" y="3169041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217613" y="3180153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311275" y="3330966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303037" y="3242967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4DD91C3C-3852-430A-9A83-22625BBCEAE3}"/>
                </a:ext>
              </a:extLst>
            </p:cNvPr>
            <p:cNvGrpSpPr/>
            <p:nvPr/>
          </p:nvGrpSpPr>
          <p:grpSpPr>
            <a:xfrm>
              <a:off x="1162050" y="4580328"/>
              <a:ext cx="569913" cy="568325"/>
              <a:chOff x="1162050" y="4580328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1162050" y="4580328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217613" y="4637478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217613" y="4639066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376363" y="4759716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295786" y="4707629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262" name="文本框 261"/>
          <p:cNvSpPr txBox="1"/>
          <p:nvPr/>
        </p:nvSpPr>
        <p:spPr>
          <a:xfrm>
            <a:off x="8320161" y="185859"/>
            <a:ext cx="208582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30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秒</a:t>
            </a:r>
          </a:p>
        </p:txBody>
      </p:sp>
      <p:sp>
        <p:nvSpPr>
          <p:cNvPr id="6" name="标题 5" hidden="1">
            <a:extLst>
              <a:ext uri="{FF2B5EF4-FFF2-40B4-BE49-F238E27FC236}">
                <a16:creationId xmlns:a16="http://schemas.microsoft.com/office/drawing/2014/main" id="{8923E81E-E01F-4BC3-AD1B-683A68547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1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C10E0C62-4FE4-4D41-ADD7-2A326087A1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7200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指针旋转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A3772A17-BB74-4A75-BA55-D622FE4D0639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85737" y="2523830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60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74" name="任意多边形(F)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F02CE7F1-42A5-4819-B9D5-4D6F794C1023}"/>
                </a:ext>
              </a:extLst>
            </p:cNvPr>
            <p:cNvGrpSpPr/>
            <p:nvPr/>
          </p:nvGrpSpPr>
          <p:grpSpPr>
            <a:xfrm>
              <a:off x="3722688" y="3113478"/>
              <a:ext cx="585788" cy="587375"/>
              <a:chOff x="3722688" y="3113478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722688" y="3113478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781425" y="3169041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任意多边形(F) 46"/>
              <p:cNvSpPr>
                <a:spLocks noEditPoints="1"/>
              </p:cNvSpPr>
              <p:nvPr/>
            </p:nvSpPr>
            <p:spPr bwMode="auto">
              <a:xfrm>
                <a:off x="3786188" y="3272228"/>
                <a:ext cx="46038" cy="188913"/>
              </a:xfrm>
              <a:custGeom>
                <a:avLst/>
                <a:gdLst>
                  <a:gd name="T0" fmla="*/ 3 w 19"/>
                  <a:gd name="T1" fmla="*/ 76 h 77"/>
                  <a:gd name="T2" fmla="*/ 3 w 19"/>
                  <a:gd name="T3" fmla="*/ 76 h 77"/>
                  <a:gd name="T4" fmla="*/ 3 w 19"/>
                  <a:gd name="T5" fmla="*/ 76 h 77"/>
                  <a:gd name="T6" fmla="*/ 3 w 19"/>
                  <a:gd name="T7" fmla="*/ 75 h 77"/>
                  <a:gd name="T8" fmla="*/ 3 w 19"/>
                  <a:gd name="T9" fmla="*/ 75 h 77"/>
                  <a:gd name="T10" fmla="*/ 3 w 19"/>
                  <a:gd name="T11" fmla="*/ 75 h 77"/>
                  <a:gd name="T12" fmla="*/ 3 w 19"/>
                  <a:gd name="T13" fmla="*/ 74 h 77"/>
                  <a:gd name="T14" fmla="*/ 3 w 19"/>
                  <a:gd name="T15" fmla="*/ 74 h 77"/>
                  <a:gd name="T16" fmla="*/ 3 w 19"/>
                  <a:gd name="T17" fmla="*/ 74 h 77"/>
                  <a:gd name="T18" fmla="*/ 2 w 19"/>
                  <a:gd name="T19" fmla="*/ 73 h 77"/>
                  <a:gd name="T20" fmla="*/ 2 w 19"/>
                  <a:gd name="T21" fmla="*/ 73 h 77"/>
                  <a:gd name="T22" fmla="*/ 2 w 19"/>
                  <a:gd name="T23" fmla="*/ 72 h 77"/>
                  <a:gd name="T24" fmla="*/ 2 w 19"/>
                  <a:gd name="T25" fmla="*/ 72 h 77"/>
                  <a:gd name="T26" fmla="*/ 2 w 19"/>
                  <a:gd name="T27" fmla="*/ 71 h 77"/>
                  <a:gd name="T28" fmla="*/ 2 w 19"/>
                  <a:gd name="T29" fmla="*/ 71 h 77"/>
                  <a:gd name="T30" fmla="*/ 2 w 19"/>
                  <a:gd name="T31" fmla="*/ 71 h 77"/>
                  <a:gd name="T32" fmla="*/ 2 w 19"/>
                  <a:gd name="T33" fmla="*/ 70 h 77"/>
                  <a:gd name="T34" fmla="*/ 2 w 19"/>
                  <a:gd name="T35" fmla="*/ 70 h 77"/>
                  <a:gd name="T36" fmla="*/ 2 w 19"/>
                  <a:gd name="T37" fmla="*/ 69 h 77"/>
                  <a:gd name="T38" fmla="*/ 2 w 19"/>
                  <a:gd name="T39" fmla="*/ 69 h 77"/>
                  <a:gd name="T40" fmla="*/ 2 w 19"/>
                  <a:gd name="T41" fmla="*/ 69 h 77"/>
                  <a:gd name="T42" fmla="*/ 2 w 19"/>
                  <a:gd name="T43" fmla="*/ 68 h 77"/>
                  <a:gd name="T44" fmla="*/ 2 w 19"/>
                  <a:gd name="T45" fmla="*/ 68 h 77"/>
                  <a:gd name="T46" fmla="*/ 2 w 19"/>
                  <a:gd name="T47" fmla="*/ 68 h 77"/>
                  <a:gd name="T48" fmla="*/ 1 w 19"/>
                  <a:gd name="T49" fmla="*/ 67 h 77"/>
                  <a:gd name="T50" fmla="*/ 1 w 19"/>
                  <a:gd name="T51" fmla="*/ 67 h 77"/>
                  <a:gd name="T52" fmla="*/ 1 w 19"/>
                  <a:gd name="T53" fmla="*/ 67 h 77"/>
                  <a:gd name="T54" fmla="*/ 1 w 19"/>
                  <a:gd name="T55" fmla="*/ 66 h 77"/>
                  <a:gd name="T56" fmla="*/ 1 w 19"/>
                  <a:gd name="T57" fmla="*/ 66 h 77"/>
                  <a:gd name="T58" fmla="*/ 1 w 19"/>
                  <a:gd name="T59" fmla="*/ 65 h 77"/>
                  <a:gd name="T60" fmla="*/ 1 w 19"/>
                  <a:gd name="T61" fmla="*/ 65 h 77"/>
                  <a:gd name="T62" fmla="*/ 1 w 19"/>
                  <a:gd name="T63" fmla="*/ 65 h 77"/>
                  <a:gd name="T64" fmla="*/ 1 w 19"/>
                  <a:gd name="T65" fmla="*/ 64 h 77"/>
                  <a:gd name="T66" fmla="*/ 1 w 19"/>
                  <a:gd name="T67" fmla="*/ 64 h 77"/>
                  <a:gd name="T68" fmla="*/ 1 w 19"/>
                  <a:gd name="T69" fmla="*/ 64 h 77"/>
                  <a:gd name="T70" fmla="*/ 1 w 19"/>
                  <a:gd name="T71" fmla="*/ 63 h 77"/>
                  <a:gd name="T72" fmla="*/ 1 w 19"/>
                  <a:gd name="T73" fmla="*/ 63 h 77"/>
                  <a:gd name="T74" fmla="*/ 1 w 19"/>
                  <a:gd name="T75" fmla="*/ 62 h 77"/>
                  <a:gd name="T76" fmla="*/ 1 w 19"/>
                  <a:gd name="T77" fmla="*/ 62 h 77"/>
                  <a:gd name="T78" fmla="*/ 1 w 19"/>
                  <a:gd name="T79" fmla="*/ 61 h 77"/>
                  <a:gd name="T80" fmla="*/ 1 w 19"/>
                  <a:gd name="T81" fmla="*/ 61 h 77"/>
                  <a:gd name="T82" fmla="*/ 1 w 19"/>
                  <a:gd name="T83" fmla="*/ 61 h 77"/>
                  <a:gd name="T84" fmla="*/ 1 w 19"/>
                  <a:gd name="T85" fmla="*/ 60 h 77"/>
                  <a:gd name="T86" fmla="*/ 1 w 19"/>
                  <a:gd name="T87" fmla="*/ 60 h 77"/>
                  <a:gd name="T88" fmla="*/ 1 w 19"/>
                  <a:gd name="T89" fmla="*/ 60 h 77"/>
                  <a:gd name="T90" fmla="*/ 18 w 19"/>
                  <a:gd name="T91" fmla="*/ 0 h 77"/>
                  <a:gd name="T92" fmla="*/ 18 w 19"/>
                  <a:gd name="T93" fmla="*/ 0 h 77"/>
                  <a:gd name="T94" fmla="*/ 19 w 19"/>
                  <a:gd name="T95" fmla="*/ 0 h 77"/>
                  <a:gd name="T96" fmla="*/ 19 w 19"/>
                  <a:gd name="T9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" h="77">
                    <a:moveTo>
                      <a:pt x="3" y="77"/>
                    </a:moveTo>
                    <a:cubicBezTo>
                      <a:pt x="3" y="77"/>
                      <a:pt x="3" y="77"/>
                      <a:pt x="3" y="77"/>
                    </a:cubicBezTo>
                    <a:cubicBezTo>
                      <a:pt x="3" y="77"/>
                      <a:pt x="3" y="77"/>
                      <a:pt x="3" y="77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4"/>
                    </a:moveTo>
                    <a:cubicBezTo>
                      <a:pt x="3" y="74"/>
                      <a:pt x="3" y="75"/>
                      <a:pt x="3" y="75"/>
                    </a:cubicBezTo>
                    <a:cubicBezTo>
                      <a:pt x="3" y="75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3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69"/>
                    </a:moveTo>
                    <a:cubicBezTo>
                      <a:pt x="2" y="69"/>
                      <a:pt x="2" y="70"/>
                      <a:pt x="2" y="70"/>
                    </a:cubicBezTo>
                    <a:cubicBezTo>
                      <a:pt x="2" y="70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8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8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5"/>
                    </a:moveTo>
                    <a:cubicBezTo>
                      <a:pt x="1" y="65"/>
                      <a:pt x="1" y="66"/>
                      <a:pt x="1" y="66"/>
                    </a:cubicBezTo>
                    <a:cubicBezTo>
                      <a:pt x="1" y="66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4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4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1"/>
                    </a:moveTo>
                    <a:cubicBezTo>
                      <a:pt x="1" y="61"/>
                      <a:pt x="1" y="62"/>
                      <a:pt x="1" y="62"/>
                    </a:cubicBezTo>
                    <a:cubicBezTo>
                      <a:pt x="1" y="62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0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8" y="1"/>
                    </a:moveTo>
                    <a:cubicBezTo>
                      <a:pt x="6" y="17"/>
                      <a:pt x="0" y="38"/>
                      <a:pt x="1" y="60"/>
                    </a:cubicBezTo>
                    <a:cubicBezTo>
                      <a:pt x="0" y="38"/>
                      <a:pt x="6" y="17"/>
                      <a:pt x="18" y="1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1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9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786188" y="3213491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3941763" y="3299216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3869867" y="3249618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6" name="任意多边形(F)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9C879497-4400-4FD9-9864-4EBB91C4A066}"/>
                </a:ext>
              </a:extLst>
            </p:cNvPr>
            <p:cNvGrpSpPr/>
            <p:nvPr/>
          </p:nvGrpSpPr>
          <p:grpSpPr>
            <a:xfrm>
              <a:off x="3754438" y="4585091"/>
              <a:ext cx="566738" cy="568325"/>
              <a:chOff x="3754438" y="4585091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754438" y="4585091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810000" y="4639066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任意多边形(F) 58"/>
              <p:cNvSpPr>
                <a:spLocks noEditPoints="1"/>
              </p:cNvSpPr>
              <p:nvPr/>
            </p:nvSpPr>
            <p:spPr bwMode="auto">
              <a:xfrm>
                <a:off x="3810000" y="4732728"/>
                <a:ext cx="44450" cy="222250"/>
              </a:xfrm>
              <a:custGeom>
                <a:avLst/>
                <a:gdLst>
                  <a:gd name="T0" fmla="*/ 7 w 18"/>
                  <a:gd name="T1" fmla="*/ 91 h 91"/>
                  <a:gd name="T2" fmla="*/ 7 w 18"/>
                  <a:gd name="T3" fmla="*/ 91 h 91"/>
                  <a:gd name="T4" fmla="*/ 7 w 18"/>
                  <a:gd name="T5" fmla="*/ 91 h 91"/>
                  <a:gd name="T6" fmla="*/ 7 w 18"/>
                  <a:gd name="T7" fmla="*/ 91 h 91"/>
                  <a:gd name="T8" fmla="*/ 7 w 18"/>
                  <a:gd name="T9" fmla="*/ 91 h 91"/>
                  <a:gd name="T10" fmla="*/ 7 w 18"/>
                  <a:gd name="T11" fmla="*/ 91 h 91"/>
                  <a:gd name="T12" fmla="*/ 7 w 18"/>
                  <a:gd name="T13" fmla="*/ 91 h 91"/>
                  <a:gd name="T14" fmla="*/ 7 w 18"/>
                  <a:gd name="T15" fmla="*/ 91 h 91"/>
                  <a:gd name="T16" fmla="*/ 7 w 18"/>
                  <a:gd name="T17" fmla="*/ 91 h 91"/>
                  <a:gd name="T18" fmla="*/ 7 w 18"/>
                  <a:gd name="T19" fmla="*/ 91 h 91"/>
                  <a:gd name="T20" fmla="*/ 7 w 18"/>
                  <a:gd name="T21" fmla="*/ 91 h 91"/>
                  <a:gd name="T22" fmla="*/ 7 w 18"/>
                  <a:gd name="T23" fmla="*/ 91 h 91"/>
                  <a:gd name="T24" fmla="*/ 6 w 18"/>
                  <a:gd name="T25" fmla="*/ 90 h 91"/>
                  <a:gd name="T26" fmla="*/ 7 w 18"/>
                  <a:gd name="T27" fmla="*/ 91 h 91"/>
                  <a:gd name="T28" fmla="*/ 6 w 18"/>
                  <a:gd name="T29" fmla="*/ 90 h 91"/>
                  <a:gd name="T30" fmla="*/ 0 w 18"/>
                  <a:gd name="T31" fmla="*/ 57 h 91"/>
                  <a:gd name="T32" fmla="*/ 6 w 18"/>
                  <a:gd name="T33" fmla="*/ 90 h 91"/>
                  <a:gd name="T34" fmla="*/ 0 w 18"/>
                  <a:gd name="T35" fmla="*/ 57 h 91"/>
                  <a:gd name="T36" fmla="*/ 0 w 18"/>
                  <a:gd name="T37" fmla="*/ 57 h 91"/>
                  <a:gd name="T38" fmla="*/ 0 w 18"/>
                  <a:gd name="T39" fmla="*/ 57 h 91"/>
                  <a:gd name="T40" fmla="*/ 0 w 18"/>
                  <a:gd name="T41" fmla="*/ 57 h 91"/>
                  <a:gd name="T42" fmla="*/ 0 w 18"/>
                  <a:gd name="T43" fmla="*/ 57 h 91"/>
                  <a:gd name="T44" fmla="*/ 0 w 18"/>
                  <a:gd name="T45" fmla="*/ 57 h 91"/>
                  <a:gd name="T46" fmla="*/ 0 w 18"/>
                  <a:gd name="T47" fmla="*/ 57 h 91"/>
                  <a:gd name="T48" fmla="*/ 0 w 18"/>
                  <a:gd name="T49" fmla="*/ 56 h 91"/>
                  <a:gd name="T50" fmla="*/ 0 w 18"/>
                  <a:gd name="T51" fmla="*/ 57 h 91"/>
                  <a:gd name="T52" fmla="*/ 0 w 18"/>
                  <a:gd name="T53" fmla="*/ 56 h 91"/>
                  <a:gd name="T54" fmla="*/ 0 w 18"/>
                  <a:gd name="T55" fmla="*/ 56 h 91"/>
                  <a:gd name="T56" fmla="*/ 0 w 18"/>
                  <a:gd name="T57" fmla="*/ 56 h 91"/>
                  <a:gd name="T58" fmla="*/ 0 w 18"/>
                  <a:gd name="T59" fmla="*/ 56 h 91"/>
                  <a:gd name="T60" fmla="*/ 0 w 18"/>
                  <a:gd name="T61" fmla="*/ 56 h 91"/>
                  <a:gd name="T62" fmla="*/ 0 w 18"/>
                  <a:gd name="T63" fmla="*/ 56 h 91"/>
                  <a:gd name="T64" fmla="*/ 0 w 18"/>
                  <a:gd name="T65" fmla="*/ 56 h 91"/>
                  <a:gd name="T66" fmla="*/ 0 w 18"/>
                  <a:gd name="T67" fmla="*/ 56 h 91"/>
                  <a:gd name="T68" fmla="*/ 0 w 18"/>
                  <a:gd name="T69" fmla="*/ 56 h 91"/>
                  <a:gd name="T70" fmla="*/ 0 w 18"/>
                  <a:gd name="T71" fmla="*/ 56 h 91"/>
                  <a:gd name="T72" fmla="*/ 0 w 18"/>
                  <a:gd name="T73" fmla="*/ 55 h 91"/>
                  <a:gd name="T74" fmla="*/ 0 w 18"/>
                  <a:gd name="T75" fmla="*/ 56 h 91"/>
                  <a:gd name="T76" fmla="*/ 0 w 18"/>
                  <a:gd name="T77" fmla="*/ 56 h 91"/>
                  <a:gd name="T78" fmla="*/ 0 w 18"/>
                  <a:gd name="T79" fmla="*/ 55 h 91"/>
                  <a:gd name="T80" fmla="*/ 18 w 18"/>
                  <a:gd name="T81" fmla="*/ 0 h 91"/>
                  <a:gd name="T82" fmla="*/ 0 w 18"/>
                  <a:gd name="T83" fmla="*/ 55 h 91"/>
                  <a:gd name="T84" fmla="*/ 18 w 18"/>
                  <a:gd name="T85" fmla="*/ 0 h 91"/>
                  <a:gd name="T86" fmla="*/ 18 w 18"/>
                  <a:gd name="T87" fmla="*/ 0 h 91"/>
                  <a:gd name="T88" fmla="*/ 18 w 18"/>
                  <a:gd name="T89" fmla="*/ 0 h 91"/>
                  <a:gd name="T90" fmla="*/ 18 w 18"/>
                  <a:gd name="T91" fmla="*/ 0 h 91"/>
                  <a:gd name="T92" fmla="*/ 18 w 18"/>
                  <a:gd name="T93" fmla="*/ 0 h 91"/>
                  <a:gd name="T94" fmla="*/ 18 w 18"/>
                  <a:gd name="T95" fmla="*/ 0 h 91"/>
                  <a:gd name="T96" fmla="*/ 18 w 18"/>
                  <a:gd name="T9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91"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6" y="90"/>
                    </a:moveTo>
                    <a:cubicBezTo>
                      <a:pt x="6" y="90"/>
                      <a:pt x="6" y="90"/>
                      <a:pt x="7" y="91"/>
                    </a:cubicBezTo>
                    <a:cubicBezTo>
                      <a:pt x="6" y="90"/>
                      <a:pt x="6" y="90"/>
                      <a:pt x="6" y="90"/>
                    </a:cubicBezTo>
                    <a:moveTo>
                      <a:pt x="0" y="57"/>
                    </a:moveTo>
                    <a:cubicBezTo>
                      <a:pt x="0" y="69"/>
                      <a:pt x="2" y="80"/>
                      <a:pt x="6" y="90"/>
                    </a:cubicBezTo>
                    <a:cubicBezTo>
                      <a:pt x="2" y="80"/>
                      <a:pt x="0" y="69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6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5"/>
                    </a:moveTo>
                    <a:cubicBezTo>
                      <a:pt x="0" y="55"/>
                      <a:pt x="0" y="55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5"/>
                      <a:pt x="0" y="55"/>
                      <a:pt x="0" y="55"/>
                    </a:cubicBezTo>
                    <a:moveTo>
                      <a:pt x="18" y="0"/>
                    </a:moveTo>
                    <a:cubicBezTo>
                      <a:pt x="7" y="15"/>
                      <a:pt x="0" y="35"/>
                      <a:pt x="0" y="55"/>
                    </a:cubicBezTo>
                    <a:cubicBezTo>
                      <a:pt x="0" y="35"/>
                      <a:pt x="7" y="15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810000" y="4666053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3967163" y="4769241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3903362" y="4713593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98" name="任意多边形(F)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任意多边形(F)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0" name="任意多边形(F)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A5B54224-AEC3-4916-93C5-08FCBA5BE603}"/>
                </a:ext>
              </a:extLst>
            </p:cNvPr>
            <p:cNvGrpSpPr/>
            <p:nvPr/>
          </p:nvGrpSpPr>
          <p:grpSpPr>
            <a:xfrm>
              <a:off x="2498725" y="5334391"/>
              <a:ext cx="568325" cy="566738"/>
              <a:chOff x="2498725" y="5334391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98725" y="5334391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55875" y="5389953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55875" y="5416941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714625" y="5480441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640699" y="5462893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6B9F673D-98D0-4896-AED3-5C9C19FBCE7E}"/>
                </a:ext>
              </a:extLst>
            </p:cNvPr>
            <p:cNvGrpSpPr/>
            <p:nvPr/>
          </p:nvGrpSpPr>
          <p:grpSpPr>
            <a:xfrm>
              <a:off x="1157288" y="3113478"/>
              <a:ext cx="584200" cy="587375"/>
              <a:chOff x="1157288" y="3113478"/>
              <a:chExt cx="584200" cy="587375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1157288" y="3113478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212850" y="3169041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217613" y="3180153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311275" y="3330966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311275" y="3251205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94D47649-C8EF-4DD0-A9C7-4B148138D432}"/>
                </a:ext>
              </a:extLst>
            </p:cNvPr>
            <p:cNvGrpSpPr/>
            <p:nvPr/>
          </p:nvGrpSpPr>
          <p:grpSpPr>
            <a:xfrm>
              <a:off x="1162050" y="4580328"/>
              <a:ext cx="569913" cy="568325"/>
              <a:chOff x="1162050" y="4580328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1162050" y="4580328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217613" y="4637478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217613" y="4639066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376363" y="4759716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295786" y="4707629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40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03" name="文本框 102">
            <a:extLst>
              <a:ext uri="{FF2B5EF4-FFF2-40B4-BE49-F238E27FC236}">
                <a16:creationId xmlns:a16="http://schemas.microsoft.com/office/drawing/2014/main" id="{9BE7991E-5364-4EA0-A28D-0BB8D15D8B0D}"/>
              </a:ext>
            </a:extLst>
          </p:cNvPr>
          <p:cNvSpPr txBox="1"/>
          <p:nvPr/>
        </p:nvSpPr>
        <p:spPr>
          <a:xfrm>
            <a:off x="8320161" y="185859"/>
            <a:ext cx="208582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1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10" name="标题 9" hidden="1">
            <a:extLst>
              <a:ext uri="{FF2B5EF4-FFF2-40B4-BE49-F238E27FC236}">
                <a16:creationId xmlns:a16="http://schemas.microsoft.com/office/drawing/2014/main" id="{33104C4E-C050-4014-897C-481E470CB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540618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 14">
            <a:extLst>
              <a:ext uri="{FF2B5EF4-FFF2-40B4-BE49-F238E27FC236}">
                <a16:creationId xmlns:a16="http://schemas.microsoft.com/office/drawing/2014/main" id="{360917FA-DD1F-4B76-A1B7-116B50794E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组 3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2" name="组 1">
              <a:extLst>
                <a:ext uri="{FF2B5EF4-FFF2-40B4-BE49-F238E27FC236}">
                  <a16:creationId xmlns:a16="http://schemas.microsoft.com/office/drawing/2014/main" id="{F340886F-79DA-42E6-8F98-F363400D433C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57111" y="2573258"/>
                <a:ext cx="37991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120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CCA464BC-B7B7-45B0-95A7-C65EB29FE52C}"/>
                </a:ext>
              </a:extLst>
            </p:cNvPr>
            <p:cNvGrpSpPr/>
            <p:nvPr/>
          </p:nvGrpSpPr>
          <p:grpSpPr>
            <a:xfrm>
              <a:off x="3186113" y="2594366"/>
              <a:ext cx="573088" cy="573088"/>
              <a:chOff x="3186113" y="2594366"/>
              <a:chExt cx="573088" cy="573088"/>
            </a:xfrm>
          </p:grpSpPr>
          <p:sp>
            <p:nvSpPr>
              <p:cNvPr id="172" name="任意多边形(F) 38"/>
              <p:cNvSpPr>
                <a:spLocks/>
              </p:cNvSpPr>
              <p:nvPr/>
            </p:nvSpPr>
            <p:spPr bwMode="auto">
              <a:xfrm>
                <a:off x="3186113" y="2594366"/>
                <a:ext cx="573088" cy="573088"/>
              </a:xfrm>
              <a:custGeom>
                <a:avLst/>
                <a:gdLst>
                  <a:gd name="T0" fmla="*/ 115 w 234"/>
                  <a:gd name="T1" fmla="*/ 233 h 234"/>
                  <a:gd name="T2" fmla="*/ 233 w 234"/>
                  <a:gd name="T3" fmla="*/ 118 h 234"/>
                  <a:gd name="T4" fmla="*/ 119 w 234"/>
                  <a:gd name="T5" fmla="*/ 1 h 234"/>
                  <a:gd name="T6" fmla="*/ 1 w 234"/>
                  <a:gd name="T7" fmla="*/ 115 h 234"/>
                  <a:gd name="T8" fmla="*/ 115 w 234"/>
                  <a:gd name="T9" fmla="*/ 233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5" y="233"/>
                    </a:moveTo>
                    <a:cubicBezTo>
                      <a:pt x="179" y="234"/>
                      <a:pt x="232" y="182"/>
                      <a:pt x="233" y="118"/>
                    </a:cubicBezTo>
                    <a:cubicBezTo>
                      <a:pt x="234" y="54"/>
                      <a:pt x="183" y="1"/>
                      <a:pt x="119" y="1"/>
                    </a:cubicBezTo>
                    <a:cubicBezTo>
                      <a:pt x="55" y="0"/>
                      <a:pt x="2" y="51"/>
                      <a:pt x="1" y="115"/>
                    </a:cubicBezTo>
                    <a:cubicBezTo>
                      <a:pt x="0" y="179"/>
                      <a:pt x="51" y="232"/>
                      <a:pt x="115" y="233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任意多边形(F) 39"/>
              <p:cNvSpPr>
                <a:spLocks/>
              </p:cNvSpPr>
              <p:nvPr/>
            </p:nvSpPr>
            <p:spPr bwMode="auto">
              <a:xfrm>
                <a:off x="3243263" y="2648341"/>
                <a:ext cx="458788" cy="461963"/>
              </a:xfrm>
              <a:custGeom>
                <a:avLst/>
                <a:gdLst>
                  <a:gd name="T0" fmla="*/ 93 w 188"/>
                  <a:gd name="T1" fmla="*/ 188 h 189"/>
                  <a:gd name="T2" fmla="*/ 188 w 188"/>
                  <a:gd name="T3" fmla="*/ 96 h 189"/>
                  <a:gd name="T4" fmla="*/ 95 w 188"/>
                  <a:gd name="T5" fmla="*/ 1 h 189"/>
                  <a:gd name="T6" fmla="*/ 1 w 188"/>
                  <a:gd name="T7" fmla="*/ 93 h 189"/>
                  <a:gd name="T8" fmla="*/ 93 w 188"/>
                  <a:gd name="T9" fmla="*/ 18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8" h="189">
                    <a:moveTo>
                      <a:pt x="93" y="188"/>
                    </a:moveTo>
                    <a:cubicBezTo>
                      <a:pt x="144" y="189"/>
                      <a:pt x="187" y="147"/>
                      <a:pt x="188" y="96"/>
                    </a:cubicBezTo>
                    <a:cubicBezTo>
                      <a:pt x="188" y="44"/>
                      <a:pt x="147" y="2"/>
                      <a:pt x="95" y="1"/>
                    </a:cubicBezTo>
                    <a:cubicBezTo>
                      <a:pt x="44" y="0"/>
                      <a:pt x="1" y="42"/>
                      <a:pt x="1" y="93"/>
                    </a:cubicBezTo>
                    <a:cubicBezTo>
                      <a:pt x="0" y="145"/>
                      <a:pt x="41" y="187"/>
                      <a:pt x="93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4" name="任意多边形(F) 40"/>
              <p:cNvSpPr>
                <a:spLocks noEditPoints="1"/>
              </p:cNvSpPr>
              <p:nvPr/>
            </p:nvSpPr>
            <p:spPr bwMode="auto">
              <a:xfrm>
                <a:off x="3244850" y="2851541"/>
                <a:ext cx="20638" cy="122238"/>
              </a:xfrm>
              <a:custGeom>
                <a:avLst/>
                <a:gdLst>
                  <a:gd name="T0" fmla="*/ 8 w 8"/>
                  <a:gd name="T1" fmla="*/ 50 h 50"/>
                  <a:gd name="T2" fmla="*/ 8 w 8"/>
                  <a:gd name="T3" fmla="*/ 50 h 50"/>
                  <a:gd name="T4" fmla="*/ 8 w 8"/>
                  <a:gd name="T5" fmla="*/ 50 h 50"/>
                  <a:gd name="T6" fmla="*/ 8 w 8"/>
                  <a:gd name="T7" fmla="*/ 50 h 50"/>
                  <a:gd name="T8" fmla="*/ 0 w 8"/>
                  <a:gd name="T9" fmla="*/ 11 h 50"/>
                  <a:gd name="T10" fmla="*/ 0 w 8"/>
                  <a:gd name="T11" fmla="*/ 11 h 50"/>
                  <a:gd name="T12" fmla="*/ 0 w 8"/>
                  <a:gd name="T13" fmla="*/ 11 h 50"/>
                  <a:gd name="T14" fmla="*/ 0 w 8"/>
                  <a:gd name="T15" fmla="*/ 11 h 50"/>
                  <a:gd name="T16" fmla="*/ 0 w 8"/>
                  <a:gd name="T17" fmla="*/ 11 h 50"/>
                  <a:gd name="T18" fmla="*/ 0 w 8"/>
                  <a:gd name="T19" fmla="*/ 11 h 50"/>
                  <a:gd name="T20" fmla="*/ 0 w 8"/>
                  <a:gd name="T21" fmla="*/ 10 h 50"/>
                  <a:gd name="T22" fmla="*/ 0 w 8"/>
                  <a:gd name="T23" fmla="*/ 10 h 50"/>
                  <a:gd name="T24" fmla="*/ 0 w 8"/>
                  <a:gd name="T25" fmla="*/ 10 h 50"/>
                  <a:gd name="T26" fmla="*/ 0 w 8"/>
                  <a:gd name="T27" fmla="*/ 10 h 50"/>
                  <a:gd name="T28" fmla="*/ 0 w 8"/>
                  <a:gd name="T29" fmla="*/ 9 h 50"/>
                  <a:gd name="T30" fmla="*/ 0 w 8"/>
                  <a:gd name="T31" fmla="*/ 9 h 50"/>
                  <a:gd name="T32" fmla="*/ 0 w 8"/>
                  <a:gd name="T33" fmla="*/ 9 h 50"/>
                  <a:gd name="T34" fmla="*/ 0 w 8"/>
                  <a:gd name="T35" fmla="*/ 9 h 50"/>
                  <a:gd name="T36" fmla="*/ 0 w 8"/>
                  <a:gd name="T37" fmla="*/ 9 h 50"/>
                  <a:gd name="T38" fmla="*/ 0 w 8"/>
                  <a:gd name="T39" fmla="*/ 9 h 50"/>
                  <a:gd name="T40" fmla="*/ 0 w 8"/>
                  <a:gd name="T41" fmla="*/ 8 h 50"/>
                  <a:gd name="T42" fmla="*/ 0 w 8"/>
                  <a:gd name="T43" fmla="*/ 8 h 50"/>
                  <a:gd name="T44" fmla="*/ 0 w 8"/>
                  <a:gd name="T45" fmla="*/ 8 h 50"/>
                  <a:gd name="T46" fmla="*/ 0 w 8"/>
                  <a:gd name="T47" fmla="*/ 7 h 50"/>
                  <a:gd name="T48" fmla="*/ 0 w 8"/>
                  <a:gd name="T49" fmla="*/ 7 h 50"/>
                  <a:gd name="T50" fmla="*/ 0 w 8"/>
                  <a:gd name="T51" fmla="*/ 7 h 50"/>
                  <a:gd name="T52" fmla="*/ 0 w 8"/>
                  <a:gd name="T53" fmla="*/ 7 h 50"/>
                  <a:gd name="T54" fmla="*/ 0 w 8"/>
                  <a:gd name="T55" fmla="*/ 7 h 50"/>
                  <a:gd name="T56" fmla="*/ 0 w 8"/>
                  <a:gd name="T57" fmla="*/ 7 h 50"/>
                  <a:gd name="T58" fmla="*/ 0 w 8"/>
                  <a:gd name="T59" fmla="*/ 6 h 50"/>
                  <a:gd name="T60" fmla="*/ 0 w 8"/>
                  <a:gd name="T61" fmla="*/ 6 h 50"/>
                  <a:gd name="T62" fmla="*/ 0 w 8"/>
                  <a:gd name="T63" fmla="*/ 6 h 50"/>
                  <a:gd name="T64" fmla="*/ 0 w 8"/>
                  <a:gd name="T65" fmla="*/ 6 h 50"/>
                  <a:gd name="T66" fmla="*/ 0 w 8"/>
                  <a:gd name="T67" fmla="*/ 6 h 50"/>
                  <a:gd name="T68" fmla="*/ 0 w 8"/>
                  <a:gd name="T69" fmla="*/ 6 h 50"/>
                  <a:gd name="T70" fmla="*/ 0 w 8"/>
                  <a:gd name="T71" fmla="*/ 5 h 50"/>
                  <a:gd name="T72" fmla="*/ 0 w 8"/>
                  <a:gd name="T73" fmla="*/ 5 h 50"/>
                  <a:gd name="T74" fmla="*/ 0 w 8"/>
                  <a:gd name="T75" fmla="*/ 5 h 50"/>
                  <a:gd name="T76" fmla="*/ 0 w 8"/>
                  <a:gd name="T77" fmla="*/ 5 h 50"/>
                  <a:gd name="T78" fmla="*/ 0 w 8"/>
                  <a:gd name="T79" fmla="*/ 5 h 50"/>
                  <a:gd name="T80" fmla="*/ 0 w 8"/>
                  <a:gd name="T81" fmla="*/ 4 h 50"/>
                  <a:gd name="T82" fmla="*/ 0 w 8"/>
                  <a:gd name="T83" fmla="*/ 4 h 50"/>
                  <a:gd name="T84" fmla="*/ 0 w 8"/>
                  <a:gd name="T85" fmla="*/ 4 h 50"/>
                  <a:gd name="T86" fmla="*/ 0 w 8"/>
                  <a:gd name="T87" fmla="*/ 4 h 50"/>
                  <a:gd name="T88" fmla="*/ 0 w 8"/>
                  <a:gd name="T89" fmla="*/ 3 h 50"/>
                  <a:gd name="T90" fmla="*/ 0 w 8"/>
                  <a:gd name="T91" fmla="*/ 3 h 50"/>
                  <a:gd name="T92" fmla="*/ 0 w 8"/>
                  <a:gd name="T93" fmla="*/ 3 h 50"/>
                  <a:gd name="T94" fmla="*/ 0 w 8"/>
                  <a:gd name="T95" fmla="*/ 3 h 50"/>
                  <a:gd name="T96" fmla="*/ 0 w 8"/>
                  <a:gd name="T97" fmla="*/ 3 h 50"/>
                  <a:gd name="T98" fmla="*/ 0 w 8"/>
                  <a:gd name="T99" fmla="*/ 3 h 50"/>
                  <a:gd name="T100" fmla="*/ 0 w 8"/>
                  <a:gd name="T101" fmla="*/ 2 h 50"/>
                  <a:gd name="T102" fmla="*/ 0 w 8"/>
                  <a:gd name="T103" fmla="*/ 2 h 50"/>
                  <a:gd name="T104" fmla="*/ 0 w 8"/>
                  <a:gd name="T105" fmla="*/ 2 h 50"/>
                  <a:gd name="T106" fmla="*/ 0 w 8"/>
                  <a:gd name="T107" fmla="*/ 2 h 50"/>
                  <a:gd name="T108" fmla="*/ 0 w 8"/>
                  <a:gd name="T109" fmla="*/ 2 h 50"/>
                  <a:gd name="T110" fmla="*/ 0 w 8"/>
                  <a:gd name="T111" fmla="*/ 1 h 50"/>
                  <a:gd name="T112" fmla="*/ 0 w 8"/>
                  <a:gd name="T113" fmla="*/ 0 h 50"/>
                  <a:gd name="T114" fmla="*/ 0 w 8"/>
                  <a:gd name="T1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" h="50">
                    <a:moveTo>
                      <a:pt x="8" y="50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50"/>
                    </a:cubicBezTo>
                    <a:moveTo>
                      <a:pt x="8" y="50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50"/>
                    </a:cubicBezTo>
                    <a:moveTo>
                      <a:pt x="8" y="49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49"/>
                    </a:cubicBezTo>
                    <a:moveTo>
                      <a:pt x="0" y="11"/>
                    </a:moveTo>
                    <a:cubicBezTo>
                      <a:pt x="0" y="25"/>
                      <a:pt x="2" y="38"/>
                      <a:pt x="8" y="49"/>
                    </a:cubicBezTo>
                    <a:cubicBezTo>
                      <a:pt x="2" y="38"/>
                      <a:pt x="0" y="25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2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任意多边形 41"/>
              <p:cNvSpPr>
                <a:spLocks/>
              </p:cNvSpPr>
              <p:nvPr/>
            </p:nvSpPr>
            <p:spPr bwMode="auto">
              <a:xfrm>
                <a:off x="3244850" y="2678503"/>
                <a:ext cx="188913" cy="427038"/>
              </a:xfrm>
              <a:custGeom>
                <a:avLst/>
                <a:gdLst>
                  <a:gd name="T0" fmla="*/ 0 w 77"/>
                  <a:gd name="T1" fmla="*/ 71 h 175"/>
                  <a:gd name="T2" fmla="*/ 0 w 77"/>
                  <a:gd name="T3" fmla="*/ 72 h 175"/>
                  <a:gd name="T4" fmla="*/ 0 w 77"/>
                  <a:gd name="T5" fmla="*/ 73 h 175"/>
                  <a:gd name="T6" fmla="*/ 0 w 77"/>
                  <a:gd name="T7" fmla="*/ 73 h 175"/>
                  <a:gd name="T8" fmla="*/ 0 w 77"/>
                  <a:gd name="T9" fmla="*/ 73 h 175"/>
                  <a:gd name="T10" fmla="*/ 0 w 77"/>
                  <a:gd name="T11" fmla="*/ 73 h 175"/>
                  <a:gd name="T12" fmla="*/ 0 w 77"/>
                  <a:gd name="T13" fmla="*/ 74 h 175"/>
                  <a:gd name="T14" fmla="*/ 0 w 77"/>
                  <a:gd name="T15" fmla="*/ 74 h 175"/>
                  <a:gd name="T16" fmla="*/ 0 w 77"/>
                  <a:gd name="T17" fmla="*/ 74 h 175"/>
                  <a:gd name="T18" fmla="*/ 0 w 77"/>
                  <a:gd name="T19" fmla="*/ 75 h 175"/>
                  <a:gd name="T20" fmla="*/ 0 w 77"/>
                  <a:gd name="T21" fmla="*/ 75 h 175"/>
                  <a:gd name="T22" fmla="*/ 0 w 77"/>
                  <a:gd name="T23" fmla="*/ 75 h 175"/>
                  <a:gd name="T24" fmla="*/ 0 w 77"/>
                  <a:gd name="T25" fmla="*/ 76 h 175"/>
                  <a:gd name="T26" fmla="*/ 0 w 77"/>
                  <a:gd name="T27" fmla="*/ 76 h 175"/>
                  <a:gd name="T28" fmla="*/ 0 w 77"/>
                  <a:gd name="T29" fmla="*/ 76 h 175"/>
                  <a:gd name="T30" fmla="*/ 0 w 77"/>
                  <a:gd name="T31" fmla="*/ 76 h 175"/>
                  <a:gd name="T32" fmla="*/ 0 w 77"/>
                  <a:gd name="T33" fmla="*/ 77 h 175"/>
                  <a:gd name="T34" fmla="*/ 0 w 77"/>
                  <a:gd name="T35" fmla="*/ 77 h 175"/>
                  <a:gd name="T36" fmla="*/ 0 w 77"/>
                  <a:gd name="T37" fmla="*/ 77 h 175"/>
                  <a:gd name="T38" fmla="*/ 0 w 77"/>
                  <a:gd name="T39" fmla="*/ 78 h 175"/>
                  <a:gd name="T40" fmla="*/ 0 w 77"/>
                  <a:gd name="T41" fmla="*/ 78 h 175"/>
                  <a:gd name="T42" fmla="*/ 0 w 77"/>
                  <a:gd name="T43" fmla="*/ 78 h 175"/>
                  <a:gd name="T44" fmla="*/ 0 w 77"/>
                  <a:gd name="T45" fmla="*/ 78 h 175"/>
                  <a:gd name="T46" fmla="*/ 0 w 77"/>
                  <a:gd name="T47" fmla="*/ 79 h 175"/>
                  <a:gd name="T48" fmla="*/ 0 w 77"/>
                  <a:gd name="T49" fmla="*/ 79 h 175"/>
                  <a:gd name="T50" fmla="*/ 0 w 77"/>
                  <a:gd name="T51" fmla="*/ 79 h 175"/>
                  <a:gd name="T52" fmla="*/ 0 w 77"/>
                  <a:gd name="T53" fmla="*/ 80 h 175"/>
                  <a:gd name="T54" fmla="*/ 0 w 77"/>
                  <a:gd name="T55" fmla="*/ 80 h 175"/>
                  <a:gd name="T56" fmla="*/ 0 w 77"/>
                  <a:gd name="T57" fmla="*/ 80 h 175"/>
                  <a:gd name="T58" fmla="*/ 0 w 77"/>
                  <a:gd name="T59" fmla="*/ 81 h 175"/>
                  <a:gd name="T60" fmla="*/ 0 w 77"/>
                  <a:gd name="T61" fmla="*/ 81 h 175"/>
                  <a:gd name="T62" fmla="*/ 0 w 77"/>
                  <a:gd name="T63" fmla="*/ 81 h 175"/>
                  <a:gd name="T64" fmla="*/ 0 w 77"/>
                  <a:gd name="T65" fmla="*/ 82 h 175"/>
                  <a:gd name="T66" fmla="*/ 0 w 77"/>
                  <a:gd name="T67" fmla="*/ 82 h 175"/>
                  <a:gd name="T68" fmla="*/ 0 w 77"/>
                  <a:gd name="T69" fmla="*/ 82 h 175"/>
                  <a:gd name="T70" fmla="*/ 8 w 77"/>
                  <a:gd name="T71" fmla="*/ 120 h 175"/>
                  <a:gd name="T72" fmla="*/ 8 w 77"/>
                  <a:gd name="T73" fmla="*/ 121 h 175"/>
                  <a:gd name="T74" fmla="*/ 8 w 77"/>
                  <a:gd name="T75" fmla="*/ 121 h 175"/>
                  <a:gd name="T76" fmla="*/ 8 w 77"/>
                  <a:gd name="T77" fmla="*/ 121 h 175"/>
                  <a:gd name="T78" fmla="*/ 45 w 77"/>
                  <a:gd name="T79" fmla="*/ 152 h 175"/>
                  <a:gd name="T80" fmla="*/ 15 w 77"/>
                  <a:gd name="T81" fmla="*/ 77 h 175"/>
                  <a:gd name="T82" fmla="*/ 30 w 77"/>
                  <a:gd name="T83" fmla="*/ 23 h 175"/>
                  <a:gd name="T84" fmla="*/ 50 w 77"/>
                  <a:gd name="T85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7" h="175">
                    <a:moveTo>
                      <a:pt x="50" y="0"/>
                    </a:moveTo>
                    <a:cubicBezTo>
                      <a:pt x="23" y="14"/>
                      <a:pt x="4" y="40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96"/>
                      <a:pt x="2" y="109"/>
                      <a:pt x="8" y="120"/>
                    </a:cubicBezTo>
                    <a:cubicBezTo>
                      <a:pt x="8" y="120"/>
                      <a:pt x="8" y="120"/>
                      <a:pt x="8" y="120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20" y="149"/>
                      <a:pt x="46" y="169"/>
                      <a:pt x="77" y="175"/>
                    </a:cubicBezTo>
                    <a:cubicBezTo>
                      <a:pt x="65" y="169"/>
                      <a:pt x="54" y="162"/>
                      <a:pt x="45" y="152"/>
                    </a:cubicBezTo>
                    <a:cubicBezTo>
                      <a:pt x="32" y="139"/>
                      <a:pt x="23" y="123"/>
                      <a:pt x="19" y="105"/>
                    </a:cubicBezTo>
                    <a:cubicBezTo>
                      <a:pt x="18" y="96"/>
                      <a:pt x="16" y="87"/>
                      <a:pt x="15" y="77"/>
                    </a:cubicBezTo>
                    <a:cubicBezTo>
                      <a:pt x="15" y="77"/>
                      <a:pt x="15" y="76"/>
                      <a:pt x="15" y="76"/>
                    </a:cubicBezTo>
                    <a:cubicBezTo>
                      <a:pt x="16" y="57"/>
                      <a:pt x="21" y="39"/>
                      <a:pt x="30" y="23"/>
                    </a:cubicBezTo>
                    <a:cubicBezTo>
                      <a:pt x="36" y="16"/>
                      <a:pt x="42" y="9"/>
                      <a:pt x="47" y="2"/>
                    </a:cubicBezTo>
                    <a:cubicBezTo>
                      <a:pt x="48" y="1"/>
                      <a:pt x="49" y="0"/>
                      <a:pt x="50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6" name="长方形 42"/>
              <p:cNvSpPr>
                <a:spLocks noChangeArrowheads="1"/>
              </p:cNvSpPr>
              <p:nvPr/>
            </p:nvSpPr>
            <p:spPr bwMode="auto">
              <a:xfrm>
                <a:off x="3414713" y="2778516"/>
                <a:ext cx="12223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7" name="长方形 43"/>
              <p:cNvSpPr>
                <a:spLocks noChangeArrowheads="1"/>
              </p:cNvSpPr>
              <p:nvPr/>
            </p:nvSpPr>
            <p:spPr bwMode="auto">
              <a:xfrm>
                <a:off x="3357880" y="2758995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67BD6D05-1F75-4100-865C-7F661367D74F}"/>
                </a:ext>
              </a:extLst>
            </p:cNvPr>
            <p:cNvGrpSpPr/>
            <p:nvPr/>
          </p:nvGrpSpPr>
          <p:grpSpPr>
            <a:xfrm>
              <a:off x="3722688" y="3113478"/>
              <a:ext cx="585788" cy="587375"/>
              <a:chOff x="3722688" y="3113478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722688" y="3113478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781425" y="3169041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任意多边形(F) 46"/>
              <p:cNvSpPr>
                <a:spLocks noEditPoints="1"/>
              </p:cNvSpPr>
              <p:nvPr/>
            </p:nvSpPr>
            <p:spPr bwMode="auto">
              <a:xfrm>
                <a:off x="3786188" y="3272228"/>
                <a:ext cx="46038" cy="188913"/>
              </a:xfrm>
              <a:custGeom>
                <a:avLst/>
                <a:gdLst>
                  <a:gd name="T0" fmla="*/ 3 w 19"/>
                  <a:gd name="T1" fmla="*/ 76 h 77"/>
                  <a:gd name="T2" fmla="*/ 3 w 19"/>
                  <a:gd name="T3" fmla="*/ 76 h 77"/>
                  <a:gd name="T4" fmla="*/ 3 w 19"/>
                  <a:gd name="T5" fmla="*/ 76 h 77"/>
                  <a:gd name="T6" fmla="*/ 3 w 19"/>
                  <a:gd name="T7" fmla="*/ 75 h 77"/>
                  <a:gd name="T8" fmla="*/ 3 w 19"/>
                  <a:gd name="T9" fmla="*/ 75 h 77"/>
                  <a:gd name="T10" fmla="*/ 3 w 19"/>
                  <a:gd name="T11" fmla="*/ 75 h 77"/>
                  <a:gd name="T12" fmla="*/ 3 w 19"/>
                  <a:gd name="T13" fmla="*/ 74 h 77"/>
                  <a:gd name="T14" fmla="*/ 3 w 19"/>
                  <a:gd name="T15" fmla="*/ 74 h 77"/>
                  <a:gd name="T16" fmla="*/ 3 w 19"/>
                  <a:gd name="T17" fmla="*/ 74 h 77"/>
                  <a:gd name="T18" fmla="*/ 2 w 19"/>
                  <a:gd name="T19" fmla="*/ 73 h 77"/>
                  <a:gd name="T20" fmla="*/ 2 w 19"/>
                  <a:gd name="T21" fmla="*/ 73 h 77"/>
                  <a:gd name="T22" fmla="*/ 2 w 19"/>
                  <a:gd name="T23" fmla="*/ 72 h 77"/>
                  <a:gd name="T24" fmla="*/ 2 w 19"/>
                  <a:gd name="T25" fmla="*/ 72 h 77"/>
                  <a:gd name="T26" fmla="*/ 2 w 19"/>
                  <a:gd name="T27" fmla="*/ 71 h 77"/>
                  <a:gd name="T28" fmla="*/ 2 w 19"/>
                  <a:gd name="T29" fmla="*/ 71 h 77"/>
                  <a:gd name="T30" fmla="*/ 2 w 19"/>
                  <a:gd name="T31" fmla="*/ 71 h 77"/>
                  <a:gd name="T32" fmla="*/ 2 w 19"/>
                  <a:gd name="T33" fmla="*/ 70 h 77"/>
                  <a:gd name="T34" fmla="*/ 2 w 19"/>
                  <a:gd name="T35" fmla="*/ 70 h 77"/>
                  <a:gd name="T36" fmla="*/ 2 w 19"/>
                  <a:gd name="T37" fmla="*/ 69 h 77"/>
                  <a:gd name="T38" fmla="*/ 2 w 19"/>
                  <a:gd name="T39" fmla="*/ 69 h 77"/>
                  <a:gd name="T40" fmla="*/ 2 w 19"/>
                  <a:gd name="T41" fmla="*/ 69 h 77"/>
                  <a:gd name="T42" fmla="*/ 2 w 19"/>
                  <a:gd name="T43" fmla="*/ 68 h 77"/>
                  <a:gd name="T44" fmla="*/ 2 w 19"/>
                  <a:gd name="T45" fmla="*/ 68 h 77"/>
                  <a:gd name="T46" fmla="*/ 2 w 19"/>
                  <a:gd name="T47" fmla="*/ 68 h 77"/>
                  <a:gd name="T48" fmla="*/ 1 w 19"/>
                  <a:gd name="T49" fmla="*/ 67 h 77"/>
                  <a:gd name="T50" fmla="*/ 1 w 19"/>
                  <a:gd name="T51" fmla="*/ 67 h 77"/>
                  <a:gd name="T52" fmla="*/ 1 w 19"/>
                  <a:gd name="T53" fmla="*/ 67 h 77"/>
                  <a:gd name="T54" fmla="*/ 1 w 19"/>
                  <a:gd name="T55" fmla="*/ 66 h 77"/>
                  <a:gd name="T56" fmla="*/ 1 w 19"/>
                  <a:gd name="T57" fmla="*/ 66 h 77"/>
                  <a:gd name="T58" fmla="*/ 1 w 19"/>
                  <a:gd name="T59" fmla="*/ 65 h 77"/>
                  <a:gd name="T60" fmla="*/ 1 w 19"/>
                  <a:gd name="T61" fmla="*/ 65 h 77"/>
                  <a:gd name="T62" fmla="*/ 1 w 19"/>
                  <a:gd name="T63" fmla="*/ 65 h 77"/>
                  <a:gd name="T64" fmla="*/ 1 w 19"/>
                  <a:gd name="T65" fmla="*/ 64 h 77"/>
                  <a:gd name="T66" fmla="*/ 1 w 19"/>
                  <a:gd name="T67" fmla="*/ 64 h 77"/>
                  <a:gd name="T68" fmla="*/ 1 w 19"/>
                  <a:gd name="T69" fmla="*/ 64 h 77"/>
                  <a:gd name="T70" fmla="*/ 1 w 19"/>
                  <a:gd name="T71" fmla="*/ 63 h 77"/>
                  <a:gd name="T72" fmla="*/ 1 w 19"/>
                  <a:gd name="T73" fmla="*/ 63 h 77"/>
                  <a:gd name="T74" fmla="*/ 1 w 19"/>
                  <a:gd name="T75" fmla="*/ 62 h 77"/>
                  <a:gd name="T76" fmla="*/ 1 w 19"/>
                  <a:gd name="T77" fmla="*/ 62 h 77"/>
                  <a:gd name="T78" fmla="*/ 1 w 19"/>
                  <a:gd name="T79" fmla="*/ 61 h 77"/>
                  <a:gd name="T80" fmla="*/ 1 w 19"/>
                  <a:gd name="T81" fmla="*/ 61 h 77"/>
                  <a:gd name="T82" fmla="*/ 1 w 19"/>
                  <a:gd name="T83" fmla="*/ 61 h 77"/>
                  <a:gd name="T84" fmla="*/ 1 w 19"/>
                  <a:gd name="T85" fmla="*/ 60 h 77"/>
                  <a:gd name="T86" fmla="*/ 1 w 19"/>
                  <a:gd name="T87" fmla="*/ 60 h 77"/>
                  <a:gd name="T88" fmla="*/ 1 w 19"/>
                  <a:gd name="T89" fmla="*/ 60 h 77"/>
                  <a:gd name="T90" fmla="*/ 18 w 19"/>
                  <a:gd name="T91" fmla="*/ 0 h 77"/>
                  <a:gd name="T92" fmla="*/ 18 w 19"/>
                  <a:gd name="T93" fmla="*/ 0 h 77"/>
                  <a:gd name="T94" fmla="*/ 19 w 19"/>
                  <a:gd name="T95" fmla="*/ 0 h 77"/>
                  <a:gd name="T96" fmla="*/ 19 w 19"/>
                  <a:gd name="T9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" h="77">
                    <a:moveTo>
                      <a:pt x="3" y="77"/>
                    </a:moveTo>
                    <a:cubicBezTo>
                      <a:pt x="3" y="77"/>
                      <a:pt x="3" y="77"/>
                      <a:pt x="3" y="77"/>
                    </a:cubicBezTo>
                    <a:cubicBezTo>
                      <a:pt x="3" y="77"/>
                      <a:pt x="3" y="77"/>
                      <a:pt x="3" y="77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4"/>
                    </a:moveTo>
                    <a:cubicBezTo>
                      <a:pt x="3" y="74"/>
                      <a:pt x="3" y="75"/>
                      <a:pt x="3" y="75"/>
                    </a:cubicBezTo>
                    <a:cubicBezTo>
                      <a:pt x="3" y="75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3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69"/>
                    </a:moveTo>
                    <a:cubicBezTo>
                      <a:pt x="2" y="69"/>
                      <a:pt x="2" y="70"/>
                      <a:pt x="2" y="70"/>
                    </a:cubicBezTo>
                    <a:cubicBezTo>
                      <a:pt x="2" y="70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8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8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5"/>
                    </a:moveTo>
                    <a:cubicBezTo>
                      <a:pt x="1" y="65"/>
                      <a:pt x="1" y="66"/>
                      <a:pt x="1" y="66"/>
                    </a:cubicBezTo>
                    <a:cubicBezTo>
                      <a:pt x="1" y="66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4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4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1"/>
                    </a:moveTo>
                    <a:cubicBezTo>
                      <a:pt x="1" y="61"/>
                      <a:pt x="1" y="62"/>
                      <a:pt x="1" y="62"/>
                    </a:cubicBezTo>
                    <a:cubicBezTo>
                      <a:pt x="1" y="62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0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8" y="1"/>
                    </a:moveTo>
                    <a:cubicBezTo>
                      <a:pt x="6" y="17"/>
                      <a:pt x="0" y="38"/>
                      <a:pt x="1" y="60"/>
                    </a:cubicBezTo>
                    <a:cubicBezTo>
                      <a:pt x="0" y="38"/>
                      <a:pt x="6" y="17"/>
                      <a:pt x="18" y="1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1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9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786188" y="3213491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3941763" y="3299216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3904899" y="3272914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83D34A64-4771-4A6E-AC33-1F5B284E9917}"/>
                </a:ext>
              </a:extLst>
            </p:cNvPr>
            <p:cNvGrpSpPr/>
            <p:nvPr/>
          </p:nvGrpSpPr>
          <p:grpSpPr>
            <a:xfrm>
              <a:off x="3940175" y="3851666"/>
              <a:ext cx="566738" cy="568325"/>
              <a:chOff x="3940175" y="3851666"/>
              <a:chExt cx="566738" cy="568325"/>
            </a:xfrm>
          </p:grpSpPr>
          <p:sp>
            <p:nvSpPr>
              <p:cNvPr id="184" name="任意多边形(F) 50"/>
              <p:cNvSpPr>
                <a:spLocks/>
              </p:cNvSpPr>
              <p:nvPr/>
            </p:nvSpPr>
            <p:spPr bwMode="auto">
              <a:xfrm>
                <a:off x="3940175" y="3851666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79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5" name="椭圆形 51"/>
              <p:cNvSpPr>
                <a:spLocks noChangeArrowheads="1"/>
              </p:cNvSpPr>
              <p:nvPr/>
            </p:nvSpPr>
            <p:spPr bwMode="auto">
              <a:xfrm>
                <a:off x="3994150" y="3905641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6" name="任意多边形(F) 52"/>
              <p:cNvSpPr>
                <a:spLocks noEditPoints="1"/>
              </p:cNvSpPr>
              <p:nvPr/>
            </p:nvSpPr>
            <p:spPr bwMode="auto">
              <a:xfrm>
                <a:off x="3994150" y="3978666"/>
                <a:ext cx="60325" cy="158750"/>
              </a:xfrm>
              <a:custGeom>
                <a:avLst/>
                <a:gdLst>
                  <a:gd name="T0" fmla="*/ 0 w 25"/>
                  <a:gd name="T1" fmla="*/ 65 h 65"/>
                  <a:gd name="T2" fmla="*/ 0 w 25"/>
                  <a:gd name="T3" fmla="*/ 65 h 65"/>
                  <a:gd name="T4" fmla="*/ 0 w 25"/>
                  <a:gd name="T5" fmla="*/ 65 h 65"/>
                  <a:gd name="T6" fmla="*/ 0 w 25"/>
                  <a:gd name="T7" fmla="*/ 65 h 65"/>
                  <a:gd name="T8" fmla="*/ 0 w 25"/>
                  <a:gd name="T9" fmla="*/ 65 h 65"/>
                  <a:gd name="T10" fmla="*/ 0 w 25"/>
                  <a:gd name="T11" fmla="*/ 65 h 65"/>
                  <a:gd name="T12" fmla="*/ 0 w 25"/>
                  <a:gd name="T13" fmla="*/ 64 h 65"/>
                  <a:gd name="T14" fmla="*/ 0 w 25"/>
                  <a:gd name="T15" fmla="*/ 64 h 65"/>
                  <a:gd name="T16" fmla="*/ 0 w 25"/>
                  <a:gd name="T17" fmla="*/ 64 h 65"/>
                  <a:gd name="T18" fmla="*/ 0 w 25"/>
                  <a:gd name="T19" fmla="*/ 64 h 65"/>
                  <a:gd name="T20" fmla="*/ 0 w 25"/>
                  <a:gd name="T21" fmla="*/ 64 h 65"/>
                  <a:gd name="T22" fmla="*/ 0 w 25"/>
                  <a:gd name="T23" fmla="*/ 64 h 65"/>
                  <a:gd name="T24" fmla="*/ 0 w 25"/>
                  <a:gd name="T25" fmla="*/ 64 h 65"/>
                  <a:gd name="T26" fmla="*/ 0 w 25"/>
                  <a:gd name="T27" fmla="*/ 64 h 65"/>
                  <a:gd name="T28" fmla="*/ 0 w 25"/>
                  <a:gd name="T29" fmla="*/ 64 h 65"/>
                  <a:gd name="T30" fmla="*/ 0 w 25"/>
                  <a:gd name="T31" fmla="*/ 63 h 65"/>
                  <a:gd name="T32" fmla="*/ 0 w 25"/>
                  <a:gd name="T33" fmla="*/ 64 h 65"/>
                  <a:gd name="T34" fmla="*/ 0 w 25"/>
                  <a:gd name="T35" fmla="*/ 64 h 65"/>
                  <a:gd name="T36" fmla="*/ 0 w 25"/>
                  <a:gd name="T37" fmla="*/ 63 h 65"/>
                  <a:gd name="T38" fmla="*/ 25 w 25"/>
                  <a:gd name="T39" fmla="*/ 0 h 65"/>
                  <a:gd name="T40" fmla="*/ 0 w 25"/>
                  <a:gd name="T41" fmla="*/ 63 h 65"/>
                  <a:gd name="T42" fmla="*/ 25 w 25"/>
                  <a:gd name="T43" fmla="*/ 0 h 65"/>
                  <a:gd name="T44" fmla="*/ 25 w 25"/>
                  <a:gd name="T45" fmla="*/ 0 h 65"/>
                  <a:gd name="T46" fmla="*/ 25 w 25"/>
                  <a:gd name="T47" fmla="*/ 0 h 65"/>
                  <a:gd name="T48" fmla="*/ 25 w 25"/>
                  <a:gd name="T4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65">
                    <a:moveTo>
                      <a:pt x="0" y="65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moveTo>
                      <a:pt x="0" y="65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3"/>
                    </a:moveTo>
                    <a:cubicBezTo>
                      <a:pt x="0" y="63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3"/>
                      <a:pt x="0" y="63"/>
                    </a:cubicBezTo>
                    <a:moveTo>
                      <a:pt x="25" y="0"/>
                    </a:moveTo>
                    <a:cubicBezTo>
                      <a:pt x="10" y="17"/>
                      <a:pt x="0" y="39"/>
                      <a:pt x="0" y="63"/>
                    </a:cubicBezTo>
                    <a:cubicBezTo>
                      <a:pt x="0" y="39"/>
                      <a:pt x="10" y="17"/>
                      <a:pt x="25" y="0"/>
                    </a:cubicBezTo>
                    <a:moveTo>
                      <a:pt x="25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7" name="任意多边形(F) 53"/>
              <p:cNvSpPr>
                <a:spLocks/>
              </p:cNvSpPr>
              <p:nvPr/>
            </p:nvSpPr>
            <p:spPr bwMode="auto">
              <a:xfrm>
                <a:off x="3994150" y="3932628"/>
                <a:ext cx="192088" cy="428625"/>
              </a:xfrm>
              <a:custGeom>
                <a:avLst/>
                <a:gdLst>
                  <a:gd name="T0" fmla="*/ 49 w 79"/>
                  <a:gd name="T1" fmla="*/ 0 h 175"/>
                  <a:gd name="T2" fmla="*/ 25 w 79"/>
                  <a:gd name="T3" fmla="*/ 19 h 175"/>
                  <a:gd name="T4" fmla="*/ 25 w 79"/>
                  <a:gd name="T5" fmla="*/ 19 h 175"/>
                  <a:gd name="T6" fmla="*/ 25 w 79"/>
                  <a:gd name="T7" fmla="*/ 19 h 175"/>
                  <a:gd name="T8" fmla="*/ 0 w 79"/>
                  <a:gd name="T9" fmla="*/ 82 h 175"/>
                  <a:gd name="T10" fmla="*/ 0 w 79"/>
                  <a:gd name="T11" fmla="*/ 82 h 175"/>
                  <a:gd name="T12" fmla="*/ 0 w 79"/>
                  <a:gd name="T13" fmla="*/ 83 h 175"/>
                  <a:gd name="T14" fmla="*/ 0 w 79"/>
                  <a:gd name="T15" fmla="*/ 83 h 175"/>
                  <a:gd name="T16" fmla="*/ 0 w 79"/>
                  <a:gd name="T17" fmla="*/ 83 h 175"/>
                  <a:gd name="T18" fmla="*/ 0 w 79"/>
                  <a:gd name="T19" fmla="*/ 83 h 175"/>
                  <a:gd name="T20" fmla="*/ 0 w 79"/>
                  <a:gd name="T21" fmla="*/ 83 h 175"/>
                  <a:gd name="T22" fmla="*/ 0 w 79"/>
                  <a:gd name="T23" fmla="*/ 83 h 175"/>
                  <a:gd name="T24" fmla="*/ 0 w 79"/>
                  <a:gd name="T25" fmla="*/ 83 h 175"/>
                  <a:gd name="T26" fmla="*/ 0 w 79"/>
                  <a:gd name="T27" fmla="*/ 84 h 175"/>
                  <a:gd name="T28" fmla="*/ 0 w 79"/>
                  <a:gd name="T29" fmla="*/ 84 h 175"/>
                  <a:gd name="T30" fmla="*/ 0 w 79"/>
                  <a:gd name="T31" fmla="*/ 84 h 175"/>
                  <a:gd name="T32" fmla="*/ 0 w 79"/>
                  <a:gd name="T33" fmla="*/ 84 h 175"/>
                  <a:gd name="T34" fmla="*/ 79 w 79"/>
                  <a:gd name="T35" fmla="*/ 175 h 175"/>
                  <a:gd name="T36" fmla="*/ 47 w 79"/>
                  <a:gd name="T37" fmla="*/ 153 h 175"/>
                  <a:gd name="T38" fmla="*/ 20 w 79"/>
                  <a:gd name="T39" fmla="*/ 106 h 175"/>
                  <a:gd name="T40" fmla="*/ 16 w 79"/>
                  <a:gd name="T41" fmla="*/ 78 h 175"/>
                  <a:gd name="T42" fmla="*/ 16 w 79"/>
                  <a:gd name="T43" fmla="*/ 77 h 175"/>
                  <a:gd name="T44" fmla="*/ 30 w 79"/>
                  <a:gd name="T45" fmla="*/ 24 h 175"/>
                  <a:gd name="T46" fmla="*/ 47 w 79"/>
                  <a:gd name="T47" fmla="*/ 3 h 175"/>
                  <a:gd name="T48" fmla="*/ 49 w 79"/>
                  <a:gd name="T49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175">
                    <a:moveTo>
                      <a:pt x="49" y="0"/>
                    </a:moveTo>
                    <a:cubicBezTo>
                      <a:pt x="40" y="5"/>
                      <a:pt x="32" y="12"/>
                      <a:pt x="25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25" y="19"/>
                      <a:pt x="25" y="19"/>
                      <a:pt x="25" y="19"/>
                    </a:cubicBezTo>
                    <a:cubicBezTo>
                      <a:pt x="10" y="36"/>
                      <a:pt x="0" y="58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1" y="130"/>
                      <a:pt x="35" y="168"/>
                      <a:pt x="79" y="175"/>
                    </a:cubicBezTo>
                    <a:cubicBezTo>
                      <a:pt x="67" y="170"/>
                      <a:pt x="56" y="162"/>
                      <a:pt x="47" y="153"/>
                    </a:cubicBezTo>
                    <a:cubicBezTo>
                      <a:pt x="34" y="140"/>
                      <a:pt x="25" y="124"/>
                      <a:pt x="20" y="106"/>
                    </a:cubicBezTo>
                    <a:cubicBezTo>
                      <a:pt x="18" y="97"/>
                      <a:pt x="17" y="88"/>
                      <a:pt x="16" y="78"/>
                    </a:cubicBezTo>
                    <a:cubicBezTo>
                      <a:pt x="16" y="78"/>
                      <a:pt x="16" y="78"/>
                      <a:pt x="16" y="77"/>
                    </a:cubicBezTo>
                    <a:cubicBezTo>
                      <a:pt x="16" y="58"/>
                      <a:pt x="21" y="41"/>
                      <a:pt x="30" y="24"/>
                    </a:cubicBezTo>
                    <a:cubicBezTo>
                      <a:pt x="36" y="17"/>
                      <a:pt x="41" y="10"/>
                      <a:pt x="47" y="3"/>
                    </a:cubicBezTo>
                    <a:cubicBezTo>
                      <a:pt x="48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8" name="长方形 54"/>
              <p:cNvSpPr>
                <a:spLocks noChangeArrowheads="1"/>
              </p:cNvSpPr>
              <p:nvPr/>
            </p:nvSpPr>
            <p:spPr bwMode="auto">
              <a:xfrm>
                <a:off x="4154488" y="4032641"/>
                <a:ext cx="134938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9" name="长方形 55"/>
              <p:cNvSpPr>
                <a:spLocks noChangeArrowheads="1"/>
              </p:cNvSpPr>
              <p:nvPr/>
            </p:nvSpPr>
            <p:spPr bwMode="auto">
              <a:xfrm>
                <a:off x="4103654" y="4004882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52BB5E77-756F-4012-B956-A1631118091D}"/>
                </a:ext>
              </a:extLst>
            </p:cNvPr>
            <p:cNvGrpSpPr/>
            <p:nvPr/>
          </p:nvGrpSpPr>
          <p:grpSpPr>
            <a:xfrm>
              <a:off x="3754438" y="4585091"/>
              <a:ext cx="566738" cy="568325"/>
              <a:chOff x="3754438" y="4585091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754438" y="4585091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810000" y="4639066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任意多边形(F) 58"/>
              <p:cNvSpPr>
                <a:spLocks noEditPoints="1"/>
              </p:cNvSpPr>
              <p:nvPr/>
            </p:nvSpPr>
            <p:spPr bwMode="auto">
              <a:xfrm>
                <a:off x="3810000" y="4732728"/>
                <a:ext cx="44450" cy="222250"/>
              </a:xfrm>
              <a:custGeom>
                <a:avLst/>
                <a:gdLst>
                  <a:gd name="T0" fmla="*/ 7 w 18"/>
                  <a:gd name="T1" fmla="*/ 91 h 91"/>
                  <a:gd name="T2" fmla="*/ 7 w 18"/>
                  <a:gd name="T3" fmla="*/ 91 h 91"/>
                  <a:gd name="T4" fmla="*/ 7 w 18"/>
                  <a:gd name="T5" fmla="*/ 91 h 91"/>
                  <a:gd name="T6" fmla="*/ 7 w 18"/>
                  <a:gd name="T7" fmla="*/ 91 h 91"/>
                  <a:gd name="T8" fmla="*/ 7 w 18"/>
                  <a:gd name="T9" fmla="*/ 91 h 91"/>
                  <a:gd name="T10" fmla="*/ 7 w 18"/>
                  <a:gd name="T11" fmla="*/ 91 h 91"/>
                  <a:gd name="T12" fmla="*/ 7 w 18"/>
                  <a:gd name="T13" fmla="*/ 91 h 91"/>
                  <a:gd name="T14" fmla="*/ 7 w 18"/>
                  <a:gd name="T15" fmla="*/ 91 h 91"/>
                  <a:gd name="T16" fmla="*/ 7 w 18"/>
                  <a:gd name="T17" fmla="*/ 91 h 91"/>
                  <a:gd name="T18" fmla="*/ 7 w 18"/>
                  <a:gd name="T19" fmla="*/ 91 h 91"/>
                  <a:gd name="T20" fmla="*/ 7 w 18"/>
                  <a:gd name="T21" fmla="*/ 91 h 91"/>
                  <a:gd name="T22" fmla="*/ 7 w 18"/>
                  <a:gd name="T23" fmla="*/ 91 h 91"/>
                  <a:gd name="T24" fmla="*/ 6 w 18"/>
                  <a:gd name="T25" fmla="*/ 90 h 91"/>
                  <a:gd name="T26" fmla="*/ 7 w 18"/>
                  <a:gd name="T27" fmla="*/ 91 h 91"/>
                  <a:gd name="T28" fmla="*/ 6 w 18"/>
                  <a:gd name="T29" fmla="*/ 90 h 91"/>
                  <a:gd name="T30" fmla="*/ 0 w 18"/>
                  <a:gd name="T31" fmla="*/ 57 h 91"/>
                  <a:gd name="T32" fmla="*/ 6 w 18"/>
                  <a:gd name="T33" fmla="*/ 90 h 91"/>
                  <a:gd name="T34" fmla="*/ 0 w 18"/>
                  <a:gd name="T35" fmla="*/ 57 h 91"/>
                  <a:gd name="T36" fmla="*/ 0 w 18"/>
                  <a:gd name="T37" fmla="*/ 57 h 91"/>
                  <a:gd name="T38" fmla="*/ 0 w 18"/>
                  <a:gd name="T39" fmla="*/ 57 h 91"/>
                  <a:gd name="T40" fmla="*/ 0 w 18"/>
                  <a:gd name="T41" fmla="*/ 57 h 91"/>
                  <a:gd name="T42" fmla="*/ 0 w 18"/>
                  <a:gd name="T43" fmla="*/ 57 h 91"/>
                  <a:gd name="T44" fmla="*/ 0 w 18"/>
                  <a:gd name="T45" fmla="*/ 57 h 91"/>
                  <a:gd name="T46" fmla="*/ 0 w 18"/>
                  <a:gd name="T47" fmla="*/ 57 h 91"/>
                  <a:gd name="T48" fmla="*/ 0 w 18"/>
                  <a:gd name="T49" fmla="*/ 56 h 91"/>
                  <a:gd name="T50" fmla="*/ 0 w 18"/>
                  <a:gd name="T51" fmla="*/ 57 h 91"/>
                  <a:gd name="T52" fmla="*/ 0 w 18"/>
                  <a:gd name="T53" fmla="*/ 56 h 91"/>
                  <a:gd name="T54" fmla="*/ 0 w 18"/>
                  <a:gd name="T55" fmla="*/ 56 h 91"/>
                  <a:gd name="T56" fmla="*/ 0 w 18"/>
                  <a:gd name="T57" fmla="*/ 56 h 91"/>
                  <a:gd name="T58" fmla="*/ 0 w 18"/>
                  <a:gd name="T59" fmla="*/ 56 h 91"/>
                  <a:gd name="T60" fmla="*/ 0 w 18"/>
                  <a:gd name="T61" fmla="*/ 56 h 91"/>
                  <a:gd name="T62" fmla="*/ 0 w 18"/>
                  <a:gd name="T63" fmla="*/ 56 h 91"/>
                  <a:gd name="T64" fmla="*/ 0 w 18"/>
                  <a:gd name="T65" fmla="*/ 56 h 91"/>
                  <a:gd name="T66" fmla="*/ 0 w 18"/>
                  <a:gd name="T67" fmla="*/ 56 h 91"/>
                  <a:gd name="T68" fmla="*/ 0 w 18"/>
                  <a:gd name="T69" fmla="*/ 56 h 91"/>
                  <a:gd name="T70" fmla="*/ 0 w 18"/>
                  <a:gd name="T71" fmla="*/ 56 h 91"/>
                  <a:gd name="T72" fmla="*/ 0 w 18"/>
                  <a:gd name="T73" fmla="*/ 55 h 91"/>
                  <a:gd name="T74" fmla="*/ 0 w 18"/>
                  <a:gd name="T75" fmla="*/ 56 h 91"/>
                  <a:gd name="T76" fmla="*/ 0 w 18"/>
                  <a:gd name="T77" fmla="*/ 56 h 91"/>
                  <a:gd name="T78" fmla="*/ 0 w 18"/>
                  <a:gd name="T79" fmla="*/ 55 h 91"/>
                  <a:gd name="T80" fmla="*/ 18 w 18"/>
                  <a:gd name="T81" fmla="*/ 0 h 91"/>
                  <a:gd name="T82" fmla="*/ 0 w 18"/>
                  <a:gd name="T83" fmla="*/ 55 h 91"/>
                  <a:gd name="T84" fmla="*/ 18 w 18"/>
                  <a:gd name="T85" fmla="*/ 0 h 91"/>
                  <a:gd name="T86" fmla="*/ 18 w 18"/>
                  <a:gd name="T87" fmla="*/ 0 h 91"/>
                  <a:gd name="T88" fmla="*/ 18 w 18"/>
                  <a:gd name="T89" fmla="*/ 0 h 91"/>
                  <a:gd name="T90" fmla="*/ 18 w 18"/>
                  <a:gd name="T91" fmla="*/ 0 h 91"/>
                  <a:gd name="T92" fmla="*/ 18 w 18"/>
                  <a:gd name="T93" fmla="*/ 0 h 91"/>
                  <a:gd name="T94" fmla="*/ 18 w 18"/>
                  <a:gd name="T95" fmla="*/ 0 h 91"/>
                  <a:gd name="T96" fmla="*/ 18 w 18"/>
                  <a:gd name="T9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91"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6" y="90"/>
                    </a:moveTo>
                    <a:cubicBezTo>
                      <a:pt x="6" y="90"/>
                      <a:pt x="6" y="90"/>
                      <a:pt x="7" y="91"/>
                    </a:cubicBezTo>
                    <a:cubicBezTo>
                      <a:pt x="6" y="90"/>
                      <a:pt x="6" y="90"/>
                      <a:pt x="6" y="90"/>
                    </a:cubicBezTo>
                    <a:moveTo>
                      <a:pt x="0" y="57"/>
                    </a:moveTo>
                    <a:cubicBezTo>
                      <a:pt x="0" y="69"/>
                      <a:pt x="2" y="80"/>
                      <a:pt x="6" y="90"/>
                    </a:cubicBezTo>
                    <a:cubicBezTo>
                      <a:pt x="2" y="80"/>
                      <a:pt x="0" y="69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6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5"/>
                    </a:moveTo>
                    <a:cubicBezTo>
                      <a:pt x="0" y="55"/>
                      <a:pt x="0" y="55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5"/>
                      <a:pt x="0" y="55"/>
                      <a:pt x="0" y="55"/>
                    </a:cubicBezTo>
                    <a:moveTo>
                      <a:pt x="18" y="0"/>
                    </a:moveTo>
                    <a:cubicBezTo>
                      <a:pt x="7" y="15"/>
                      <a:pt x="0" y="35"/>
                      <a:pt x="0" y="55"/>
                    </a:cubicBezTo>
                    <a:cubicBezTo>
                      <a:pt x="0" y="35"/>
                      <a:pt x="7" y="15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810000" y="4666053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3967163" y="4769241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3924300" y="4738307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40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CFD37E3F-2358-4796-9DC0-E0A7BDF94FF8}"/>
                </a:ext>
              </a:extLst>
            </p:cNvPr>
            <p:cNvGrpSpPr/>
            <p:nvPr/>
          </p:nvGrpSpPr>
          <p:grpSpPr>
            <a:xfrm>
              <a:off x="3222625" y="5123253"/>
              <a:ext cx="577850" cy="577850"/>
              <a:chOff x="3222625" y="5123253"/>
              <a:chExt cx="577850" cy="577850"/>
            </a:xfrm>
          </p:grpSpPr>
          <p:sp>
            <p:nvSpPr>
              <p:cNvPr id="196" name="任意多边形(F) 62"/>
              <p:cNvSpPr>
                <a:spLocks/>
              </p:cNvSpPr>
              <p:nvPr/>
            </p:nvSpPr>
            <p:spPr bwMode="auto">
              <a:xfrm>
                <a:off x="3222625" y="5123253"/>
                <a:ext cx="577850" cy="577850"/>
              </a:xfrm>
              <a:custGeom>
                <a:avLst/>
                <a:gdLst>
                  <a:gd name="T0" fmla="*/ 122 w 236"/>
                  <a:gd name="T1" fmla="*/ 234 h 236"/>
                  <a:gd name="T2" fmla="*/ 234 w 236"/>
                  <a:gd name="T3" fmla="*/ 114 h 236"/>
                  <a:gd name="T4" fmla="*/ 114 w 236"/>
                  <a:gd name="T5" fmla="*/ 2 h 236"/>
                  <a:gd name="T6" fmla="*/ 2 w 236"/>
                  <a:gd name="T7" fmla="*/ 122 h 236"/>
                  <a:gd name="T8" fmla="*/ 122 w 236"/>
                  <a:gd name="T9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6">
                    <a:moveTo>
                      <a:pt x="122" y="234"/>
                    </a:moveTo>
                    <a:cubicBezTo>
                      <a:pt x="186" y="231"/>
                      <a:pt x="236" y="178"/>
                      <a:pt x="234" y="114"/>
                    </a:cubicBezTo>
                    <a:cubicBezTo>
                      <a:pt x="232" y="50"/>
                      <a:pt x="178" y="0"/>
                      <a:pt x="114" y="2"/>
                    </a:cubicBezTo>
                    <a:cubicBezTo>
                      <a:pt x="50" y="4"/>
                      <a:pt x="0" y="58"/>
                      <a:pt x="2" y="122"/>
                    </a:cubicBezTo>
                    <a:cubicBezTo>
                      <a:pt x="4" y="186"/>
                      <a:pt x="58" y="236"/>
                      <a:pt x="122" y="23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任意多边形(F) 63"/>
              <p:cNvSpPr>
                <a:spLocks/>
              </p:cNvSpPr>
              <p:nvPr/>
            </p:nvSpPr>
            <p:spPr bwMode="auto">
              <a:xfrm>
                <a:off x="3279775" y="5180403"/>
                <a:ext cx="465138" cy="463550"/>
              </a:xfrm>
              <a:custGeom>
                <a:avLst/>
                <a:gdLst>
                  <a:gd name="T0" fmla="*/ 98 w 190"/>
                  <a:gd name="T1" fmla="*/ 188 h 190"/>
                  <a:gd name="T2" fmla="*/ 188 w 190"/>
                  <a:gd name="T3" fmla="*/ 91 h 190"/>
                  <a:gd name="T4" fmla="*/ 92 w 190"/>
                  <a:gd name="T5" fmla="*/ 1 h 190"/>
                  <a:gd name="T6" fmla="*/ 1 w 190"/>
                  <a:gd name="T7" fmla="*/ 98 h 190"/>
                  <a:gd name="T8" fmla="*/ 98 w 190"/>
                  <a:gd name="T9" fmla="*/ 188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90">
                    <a:moveTo>
                      <a:pt x="98" y="188"/>
                    </a:moveTo>
                    <a:cubicBezTo>
                      <a:pt x="150" y="186"/>
                      <a:pt x="190" y="143"/>
                      <a:pt x="188" y="91"/>
                    </a:cubicBezTo>
                    <a:cubicBezTo>
                      <a:pt x="186" y="40"/>
                      <a:pt x="143" y="0"/>
                      <a:pt x="92" y="1"/>
                    </a:cubicBezTo>
                    <a:cubicBezTo>
                      <a:pt x="40" y="3"/>
                      <a:pt x="0" y="47"/>
                      <a:pt x="1" y="98"/>
                    </a:cubicBezTo>
                    <a:cubicBezTo>
                      <a:pt x="3" y="149"/>
                      <a:pt x="47" y="190"/>
                      <a:pt x="98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任意多边形(F) 64"/>
              <p:cNvSpPr>
                <a:spLocks noEditPoints="1"/>
              </p:cNvSpPr>
              <p:nvPr/>
            </p:nvSpPr>
            <p:spPr bwMode="auto">
              <a:xfrm>
                <a:off x="3281363" y="5326453"/>
                <a:ext cx="17463" cy="168275"/>
              </a:xfrm>
              <a:custGeom>
                <a:avLst/>
                <a:gdLst>
                  <a:gd name="T0" fmla="*/ 7 w 7"/>
                  <a:gd name="T1" fmla="*/ 69 h 69"/>
                  <a:gd name="T2" fmla="*/ 7 w 7"/>
                  <a:gd name="T3" fmla="*/ 69 h 69"/>
                  <a:gd name="T4" fmla="*/ 7 w 7"/>
                  <a:gd name="T5" fmla="*/ 69 h 69"/>
                  <a:gd name="T6" fmla="*/ 7 w 7"/>
                  <a:gd name="T7" fmla="*/ 68 h 69"/>
                  <a:gd name="T8" fmla="*/ 6 w 7"/>
                  <a:gd name="T9" fmla="*/ 67 h 69"/>
                  <a:gd name="T10" fmla="*/ 6 w 7"/>
                  <a:gd name="T11" fmla="*/ 66 h 69"/>
                  <a:gd name="T12" fmla="*/ 6 w 7"/>
                  <a:gd name="T13" fmla="*/ 66 h 69"/>
                  <a:gd name="T14" fmla="*/ 6 w 7"/>
                  <a:gd name="T15" fmla="*/ 66 h 69"/>
                  <a:gd name="T16" fmla="*/ 6 w 7"/>
                  <a:gd name="T17" fmla="*/ 66 h 69"/>
                  <a:gd name="T18" fmla="*/ 5 w 7"/>
                  <a:gd name="T19" fmla="*/ 65 h 69"/>
                  <a:gd name="T20" fmla="*/ 5 w 7"/>
                  <a:gd name="T21" fmla="*/ 65 h 69"/>
                  <a:gd name="T22" fmla="*/ 5 w 7"/>
                  <a:gd name="T23" fmla="*/ 65 h 69"/>
                  <a:gd name="T24" fmla="*/ 5 w 7"/>
                  <a:gd name="T25" fmla="*/ 64 h 69"/>
                  <a:gd name="T26" fmla="*/ 5 w 7"/>
                  <a:gd name="T27" fmla="*/ 64 h 69"/>
                  <a:gd name="T28" fmla="*/ 5 w 7"/>
                  <a:gd name="T29" fmla="*/ 63 h 69"/>
                  <a:gd name="T30" fmla="*/ 5 w 7"/>
                  <a:gd name="T31" fmla="*/ 63 h 69"/>
                  <a:gd name="T32" fmla="*/ 5 w 7"/>
                  <a:gd name="T33" fmla="*/ 63 h 69"/>
                  <a:gd name="T34" fmla="*/ 5 w 7"/>
                  <a:gd name="T35" fmla="*/ 62 h 69"/>
                  <a:gd name="T36" fmla="*/ 4 w 7"/>
                  <a:gd name="T37" fmla="*/ 62 h 69"/>
                  <a:gd name="T38" fmla="*/ 4 w 7"/>
                  <a:gd name="T39" fmla="*/ 62 h 69"/>
                  <a:gd name="T40" fmla="*/ 4 w 7"/>
                  <a:gd name="T41" fmla="*/ 61 h 69"/>
                  <a:gd name="T42" fmla="*/ 4 w 7"/>
                  <a:gd name="T43" fmla="*/ 60 h 69"/>
                  <a:gd name="T44" fmla="*/ 4 w 7"/>
                  <a:gd name="T45" fmla="*/ 60 h 69"/>
                  <a:gd name="T46" fmla="*/ 4 w 7"/>
                  <a:gd name="T47" fmla="*/ 60 h 69"/>
                  <a:gd name="T48" fmla="*/ 4 w 7"/>
                  <a:gd name="T49" fmla="*/ 60 h 69"/>
                  <a:gd name="T50" fmla="*/ 4 w 7"/>
                  <a:gd name="T51" fmla="*/ 59 h 69"/>
                  <a:gd name="T52" fmla="*/ 4 w 7"/>
                  <a:gd name="T53" fmla="*/ 59 h 69"/>
                  <a:gd name="T54" fmla="*/ 3 w 7"/>
                  <a:gd name="T55" fmla="*/ 59 h 69"/>
                  <a:gd name="T56" fmla="*/ 3 w 7"/>
                  <a:gd name="T57" fmla="*/ 57 h 69"/>
                  <a:gd name="T58" fmla="*/ 3 w 7"/>
                  <a:gd name="T59" fmla="*/ 57 h 69"/>
                  <a:gd name="T60" fmla="*/ 3 w 7"/>
                  <a:gd name="T61" fmla="*/ 56 h 69"/>
                  <a:gd name="T62" fmla="*/ 3 w 7"/>
                  <a:gd name="T63" fmla="*/ 56 h 69"/>
                  <a:gd name="T64" fmla="*/ 3 w 7"/>
                  <a:gd name="T65" fmla="*/ 56 h 69"/>
                  <a:gd name="T66" fmla="*/ 0 w 7"/>
                  <a:gd name="T67" fmla="*/ 40 h 69"/>
                  <a:gd name="T68" fmla="*/ 0 w 7"/>
                  <a:gd name="T69" fmla="*/ 40 h 69"/>
                  <a:gd name="T70" fmla="*/ 0 w 7"/>
                  <a:gd name="T71" fmla="*/ 40 h 69"/>
                  <a:gd name="T72" fmla="*/ 0 w 7"/>
                  <a:gd name="T73" fmla="*/ 40 h 69"/>
                  <a:gd name="T74" fmla="*/ 0 w 7"/>
                  <a:gd name="T75" fmla="*/ 39 h 69"/>
                  <a:gd name="T76" fmla="*/ 0 w 7"/>
                  <a:gd name="T77" fmla="*/ 39 h 69"/>
                  <a:gd name="T78" fmla="*/ 0 w 7"/>
                  <a:gd name="T79" fmla="*/ 39 h 69"/>
                  <a:gd name="T80" fmla="*/ 0 w 7"/>
                  <a:gd name="T81" fmla="*/ 38 h 69"/>
                  <a:gd name="T82" fmla="*/ 0 w 7"/>
                  <a:gd name="T83" fmla="*/ 38 h 69"/>
                  <a:gd name="T84" fmla="*/ 0 w 7"/>
                  <a:gd name="T85" fmla="*/ 38 h 69"/>
                  <a:gd name="T86" fmla="*/ 7 w 7"/>
                  <a:gd name="T87" fmla="*/ 0 h 69"/>
                  <a:gd name="T88" fmla="*/ 7 w 7"/>
                  <a:gd name="T89" fmla="*/ 0 h 69"/>
                  <a:gd name="T90" fmla="*/ 7 w 7"/>
                  <a:gd name="T91" fmla="*/ 0 h 69"/>
                  <a:gd name="T92" fmla="*/ 7 w 7"/>
                  <a:gd name="T9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" h="69"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8"/>
                    </a:moveTo>
                    <a:cubicBezTo>
                      <a:pt x="7" y="68"/>
                      <a:pt x="7" y="68"/>
                      <a:pt x="7" y="68"/>
                    </a:cubicBezTo>
                    <a:cubicBezTo>
                      <a:pt x="7" y="68"/>
                      <a:pt x="7" y="68"/>
                      <a:pt x="7" y="68"/>
                    </a:cubicBezTo>
                    <a:moveTo>
                      <a:pt x="6" y="67"/>
                    </a:moveTo>
                    <a:cubicBezTo>
                      <a:pt x="6" y="67"/>
                      <a:pt x="6" y="67"/>
                      <a:pt x="6" y="67"/>
                    </a:cubicBezTo>
                    <a:cubicBezTo>
                      <a:pt x="6" y="67"/>
                      <a:pt x="6" y="67"/>
                      <a:pt x="6" y="67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5" y="65"/>
                    </a:moveTo>
                    <a:cubicBezTo>
                      <a:pt x="5" y="65"/>
                      <a:pt x="6" y="65"/>
                      <a:pt x="6" y="66"/>
                    </a:cubicBezTo>
                    <a:cubicBezTo>
                      <a:pt x="6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2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1"/>
                    </a:moveTo>
                    <a:cubicBezTo>
                      <a:pt x="4" y="61"/>
                      <a:pt x="4" y="61"/>
                      <a:pt x="4" y="61"/>
                    </a:cubicBezTo>
                    <a:cubicBezTo>
                      <a:pt x="4" y="61"/>
                      <a:pt x="4" y="61"/>
                      <a:pt x="4" y="61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3" y="5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3" y="59"/>
                      <a:pt x="3" y="59"/>
                      <a:pt x="3" y="59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6"/>
                    </a:moveTo>
                    <a:cubicBezTo>
                      <a:pt x="3" y="56"/>
                      <a:pt x="3" y="57"/>
                      <a:pt x="3" y="57"/>
                    </a:cubicBezTo>
                    <a:cubicBezTo>
                      <a:pt x="3" y="57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7" y="0"/>
                    </a:moveTo>
                    <a:cubicBezTo>
                      <a:pt x="2" y="12"/>
                      <a:pt x="0" y="24"/>
                      <a:pt x="0" y="38"/>
                    </a:cubicBezTo>
                    <a:cubicBezTo>
                      <a:pt x="0" y="24"/>
                      <a:pt x="2" y="12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任意多边形(F) 65"/>
              <p:cNvSpPr>
                <a:spLocks/>
              </p:cNvSpPr>
              <p:nvPr/>
            </p:nvSpPr>
            <p:spPr bwMode="auto">
              <a:xfrm>
                <a:off x="3281363" y="5213741"/>
                <a:ext cx="201613" cy="425450"/>
              </a:xfrm>
              <a:custGeom>
                <a:avLst/>
                <a:gdLst>
                  <a:gd name="T0" fmla="*/ 7 w 82"/>
                  <a:gd name="T1" fmla="*/ 46 h 174"/>
                  <a:gd name="T2" fmla="*/ 7 w 82"/>
                  <a:gd name="T3" fmla="*/ 46 h 174"/>
                  <a:gd name="T4" fmla="*/ 7 w 82"/>
                  <a:gd name="T5" fmla="*/ 46 h 174"/>
                  <a:gd name="T6" fmla="*/ 7 w 82"/>
                  <a:gd name="T7" fmla="*/ 46 h 174"/>
                  <a:gd name="T8" fmla="*/ 0 w 82"/>
                  <a:gd name="T9" fmla="*/ 84 h 174"/>
                  <a:gd name="T10" fmla="*/ 0 w 82"/>
                  <a:gd name="T11" fmla="*/ 84 h 174"/>
                  <a:gd name="T12" fmla="*/ 0 w 82"/>
                  <a:gd name="T13" fmla="*/ 84 h 174"/>
                  <a:gd name="T14" fmla="*/ 0 w 82"/>
                  <a:gd name="T15" fmla="*/ 85 h 174"/>
                  <a:gd name="T16" fmla="*/ 0 w 82"/>
                  <a:gd name="T17" fmla="*/ 85 h 174"/>
                  <a:gd name="T18" fmla="*/ 0 w 82"/>
                  <a:gd name="T19" fmla="*/ 85 h 174"/>
                  <a:gd name="T20" fmla="*/ 0 w 82"/>
                  <a:gd name="T21" fmla="*/ 85 h 174"/>
                  <a:gd name="T22" fmla="*/ 0 w 82"/>
                  <a:gd name="T23" fmla="*/ 86 h 174"/>
                  <a:gd name="T24" fmla="*/ 0 w 82"/>
                  <a:gd name="T25" fmla="*/ 86 h 174"/>
                  <a:gd name="T26" fmla="*/ 0 w 82"/>
                  <a:gd name="T27" fmla="*/ 86 h 174"/>
                  <a:gd name="T28" fmla="*/ 0 w 82"/>
                  <a:gd name="T29" fmla="*/ 86 h 174"/>
                  <a:gd name="T30" fmla="*/ 3 w 82"/>
                  <a:gd name="T31" fmla="*/ 102 h 174"/>
                  <a:gd name="T32" fmla="*/ 3 w 82"/>
                  <a:gd name="T33" fmla="*/ 102 h 174"/>
                  <a:gd name="T34" fmla="*/ 3 w 82"/>
                  <a:gd name="T35" fmla="*/ 103 h 174"/>
                  <a:gd name="T36" fmla="*/ 3 w 82"/>
                  <a:gd name="T37" fmla="*/ 103 h 174"/>
                  <a:gd name="T38" fmla="*/ 3 w 82"/>
                  <a:gd name="T39" fmla="*/ 103 h 174"/>
                  <a:gd name="T40" fmla="*/ 3 w 82"/>
                  <a:gd name="T41" fmla="*/ 105 h 174"/>
                  <a:gd name="T42" fmla="*/ 4 w 82"/>
                  <a:gd name="T43" fmla="*/ 105 h 174"/>
                  <a:gd name="T44" fmla="*/ 4 w 82"/>
                  <a:gd name="T45" fmla="*/ 105 h 174"/>
                  <a:gd name="T46" fmla="*/ 4 w 82"/>
                  <a:gd name="T47" fmla="*/ 106 h 174"/>
                  <a:gd name="T48" fmla="*/ 4 w 82"/>
                  <a:gd name="T49" fmla="*/ 106 h 174"/>
                  <a:gd name="T50" fmla="*/ 4 w 82"/>
                  <a:gd name="T51" fmla="*/ 106 h 174"/>
                  <a:gd name="T52" fmla="*/ 4 w 82"/>
                  <a:gd name="T53" fmla="*/ 106 h 174"/>
                  <a:gd name="T54" fmla="*/ 4 w 82"/>
                  <a:gd name="T55" fmla="*/ 107 h 174"/>
                  <a:gd name="T56" fmla="*/ 4 w 82"/>
                  <a:gd name="T57" fmla="*/ 108 h 174"/>
                  <a:gd name="T58" fmla="*/ 4 w 82"/>
                  <a:gd name="T59" fmla="*/ 108 h 174"/>
                  <a:gd name="T60" fmla="*/ 5 w 82"/>
                  <a:gd name="T61" fmla="*/ 109 h 174"/>
                  <a:gd name="T62" fmla="*/ 5 w 82"/>
                  <a:gd name="T63" fmla="*/ 109 h 174"/>
                  <a:gd name="T64" fmla="*/ 5 w 82"/>
                  <a:gd name="T65" fmla="*/ 109 h 174"/>
                  <a:gd name="T66" fmla="*/ 5 w 82"/>
                  <a:gd name="T67" fmla="*/ 109 h 174"/>
                  <a:gd name="T68" fmla="*/ 5 w 82"/>
                  <a:gd name="T69" fmla="*/ 110 h 174"/>
                  <a:gd name="T70" fmla="*/ 5 w 82"/>
                  <a:gd name="T71" fmla="*/ 110 h 174"/>
                  <a:gd name="T72" fmla="*/ 5 w 82"/>
                  <a:gd name="T73" fmla="*/ 111 h 174"/>
                  <a:gd name="T74" fmla="*/ 5 w 82"/>
                  <a:gd name="T75" fmla="*/ 111 h 174"/>
                  <a:gd name="T76" fmla="*/ 6 w 82"/>
                  <a:gd name="T77" fmla="*/ 112 h 174"/>
                  <a:gd name="T78" fmla="*/ 6 w 82"/>
                  <a:gd name="T79" fmla="*/ 112 h 174"/>
                  <a:gd name="T80" fmla="*/ 6 w 82"/>
                  <a:gd name="T81" fmla="*/ 112 h 174"/>
                  <a:gd name="T82" fmla="*/ 6 w 82"/>
                  <a:gd name="T83" fmla="*/ 112 h 174"/>
                  <a:gd name="T84" fmla="*/ 6 w 82"/>
                  <a:gd name="T85" fmla="*/ 112 h 174"/>
                  <a:gd name="T86" fmla="*/ 6 w 82"/>
                  <a:gd name="T87" fmla="*/ 113 h 174"/>
                  <a:gd name="T88" fmla="*/ 7 w 82"/>
                  <a:gd name="T89" fmla="*/ 114 h 174"/>
                  <a:gd name="T90" fmla="*/ 7 w 82"/>
                  <a:gd name="T91" fmla="*/ 115 h 174"/>
                  <a:gd name="T92" fmla="*/ 7 w 82"/>
                  <a:gd name="T93" fmla="*/ 115 h 174"/>
                  <a:gd name="T94" fmla="*/ 7 w 82"/>
                  <a:gd name="T95" fmla="*/ 115 h 174"/>
                  <a:gd name="T96" fmla="*/ 49 w 82"/>
                  <a:gd name="T97" fmla="*/ 153 h 174"/>
                  <a:gd name="T98" fmla="*/ 16 w 82"/>
                  <a:gd name="T99" fmla="*/ 79 h 174"/>
                  <a:gd name="T100" fmla="*/ 28 w 82"/>
                  <a:gd name="T101" fmla="*/ 25 h 174"/>
                  <a:gd name="T102" fmla="*/ 46 w 82"/>
                  <a:gd name="T10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2" h="174">
                    <a:moveTo>
                      <a:pt x="46" y="0"/>
                    </a:moveTo>
                    <a:cubicBezTo>
                      <a:pt x="29" y="11"/>
                      <a:pt x="15" y="27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2" y="58"/>
                      <a:pt x="0" y="70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" y="92"/>
                      <a:pt x="2" y="97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4"/>
                      <a:pt x="3" y="104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7"/>
                    </a:cubicBezTo>
                    <a:cubicBezTo>
                      <a:pt x="4" y="107"/>
                      <a:pt x="4" y="107"/>
                      <a:pt x="4" y="107"/>
                    </a:cubicBezTo>
                    <a:cubicBezTo>
                      <a:pt x="4" y="107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5" y="108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6" y="111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4"/>
                      <a:pt x="7" y="114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7" y="114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19" y="146"/>
                      <a:pt x="48" y="169"/>
                      <a:pt x="82" y="174"/>
                    </a:cubicBezTo>
                    <a:cubicBezTo>
                      <a:pt x="70" y="169"/>
                      <a:pt x="59" y="162"/>
                      <a:pt x="49" y="153"/>
                    </a:cubicBezTo>
                    <a:cubicBezTo>
                      <a:pt x="36" y="140"/>
                      <a:pt x="26" y="125"/>
                      <a:pt x="21" y="107"/>
                    </a:cubicBezTo>
                    <a:cubicBezTo>
                      <a:pt x="19" y="98"/>
                      <a:pt x="17" y="89"/>
                      <a:pt x="16" y="79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15" y="59"/>
                      <a:pt x="19" y="41"/>
                      <a:pt x="28" y="25"/>
                    </a:cubicBezTo>
                    <a:cubicBezTo>
                      <a:pt x="34" y="17"/>
                      <a:pt x="39" y="10"/>
                      <a:pt x="44" y="3"/>
                    </a:cubicBezTo>
                    <a:cubicBezTo>
                      <a:pt x="45" y="2"/>
                      <a:pt x="46" y="1"/>
                      <a:pt x="46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长方形 66"/>
              <p:cNvSpPr>
                <a:spLocks noChangeArrowheads="1"/>
              </p:cNvSpPr>
              <p:nvPr/>
            </p:nvSpPr>
            <p:spPr bwMode="auto">
              <a:xfrm>
                <a:off x="3441700" y="5308991"/>
                <a:ext cx="138113" cy="19685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长方形 67"/>
              <p:cNvSpPr>
                <a:spLocks noChangeArrowheads="1"/>
              </p:cNvSpPr>
              <p:nvPr/>
            </p:nvSpPr>
            <p:spPr bwMode="auto">
              <a:xfrm>
                <a:off x="3388009" y="5277757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5211970C-1D20-456C-BC61-F4E558F08E48}"/>
                </a:ext>
              </a:extLst>
            </p:cNvPr>
            <p:cNvGrpSpPr/>
            <p:nvPr/>
          </p:nvGrpSpPr>
          <p:grpSpPr>
            <a:xfrm>
              <a:off x="2498725" y="5334391"/>
              <a:ext cx="568325" cy="566738"/>
              <a:chOff x="2498725" y="5334391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98725" y="5334391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55875" y="5389953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55875" y="5416941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714625" y="5480441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667267" y="5487607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60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4" name="组 13">
              <a:extLst>
                <a:ext uri="{FF2B5EF4-FFF2-40B4-BE49-F238E27FC236}">
                  <a16:creationId xmlns:a16="http://schemas.microsoft.com/office/drawing/2014/main" id="{4B17EC06-230E-4EFA-A4DE-7DDB3F015F01}"/>
                </a:ext>
              </a:extLst>
            </p:cNvPr>
            <p:cNvGrpSpPr/>
            <p:nvPr/>
          </p:nvGrpSpPr>
          <p:grpSpPr>
            <a:xfrm>
              <a:off x="1704975" y="2594366"/>
              <a:ext cx="571500" cy="573088"/>
              <a:chOff x="1704975" y="2594366"/>
              <a:chExt cx="571500" cy="573088"/>
            </a:xfrm>
          </p:grpSpPr>
          <p:sp>
            <p:nvSpPr>
              <p:cNvPr id="202" name="任意多边形(F) 68"/>
              <p:cNvSpPr>
                <a:spLocks/>
              </p:cNvSpPr>
              <p:nvPr/>
            </p:nvSpPr>
            <p:spPr bwMode="auto">
              <a:xfrm>
                <a:off x="1704975" y="2594366"/>
                <a:ext cx="571500" cy="573088"/>
              </a:xfrm>
              <a:custGeom>
                <a:avLst/>
                <a:gdLst>
                  <a:gd name="T0" fmla="*/ 116 w 234"/>
                  <a:gd name="T1" fmla="*/ 1 h 234"/>
                  <a:gd name="T2" fmla="*/ 233 w 234"/>
                  <a:gd name="T3" fmla="*/ 115 h 234"/>
                  <a:gd name="T4" fmla="*/ 119 w 234"/>
                  <a:gd name="T5" fmla="*/ 233 h 234"/>
                  <a:gd name="T6" fmla="*/ 1 w 234"/>
                  <a:gd name="T7" fmla="*/ 118 h 234"/>
                  <a:gd name="T8" fmla="*/ 116 w 234"/>
                  <a:gd name="T9" fmla="*/ 1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6" y="1"/>
                    </a:moveTo>
                    <a:cubicBezTo>
                      <a:pt x="179" y="0"/>
                      <a:pt x="232" y="51"/>
                      <a:pt x="233" y="115"/>
                    </a:cubicBezTo>
                    <a:cubicBezTo>
                      <a:pt x="234" y="179"/>
                      <a:pt x="183" y="232"/>
                      <a:pt x="119" y="233"/>
                    </a:cubicBezTo>
                    <a:cubicBezTo>
                      <a:pt x="55" y="234"/>
                      <a:pt x="2" y="182"/>
                      <a:pt x="1" y="118"/>
                    </a:cubicBezTo>
                    <a:cubicBezTo>
                      <a:pt x="0" y="54"/>
                      <a:pt x="52" y="1"/>
                      <a:pt x="116" y="1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任意多边形(F) 69"/>
              <p:cNvSpPr>
                <a:spLocks/>
              </p:cNvSpPr>
              <p:nvPr/>
            </p:nvSpPr>
            <p:spPr bwMode="auto">
              <a:xfrm>
                <a:off x="1760538" y="2648341"/>
                <a:ext cx="461963" cy="461963"/>
              </a:xfrm>
              <a:custGeom>
                <a:avLst/>
                <a:gdLst>
                  <a:gd name="T0" fmla="*/ 93 w 189"/>
                  <a:gd name="T1" fmla="*/ 1 h 189"/>
                  <a:gd name="T2" fmla="*/ 188 w 189"/>
                  <a:gd name="T3" fmla="*/ 93 h 189"/>
                  <a:gd name="T4" fmla="*/ 96 w 189"/>
                  <a:gd name="T5" fmla="*/ 188 h 189"/>
                  <a:gd name="T6" fmla="*/ 1 w 189"/>
                  <a:gd name="T7" fmla="*/ 96 h 189"/>
                  <a:gd name="T8" fmla="*/ 93 w 189"/>
                  <a:gd name="T9" fmla="*/ 1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" h="189">
                    <a:moveTo>
                      <a:pt x="93" y="1"/>
                    </a:moveTo>
                    <a:cubicBezTo>
                      <a:pt x="144" y="0"/>
                      <a:pt x="187" y="42"/>
                      <a:pt x="188" y="93"/>
                    </a:cubicBezTo>
                    <a:cubicBezTo>
                      <a:pt x="189" y="145"/>
                      <a:pt x="147" y="187"/>
                      <a:pt x="96" y="188"/>
                    </a:cubicBezTo>
                    <a:cubicBezTo>
                      <a:pt x="44" y="189"/>
                      <a:pt x="2" y="147"/>
                      <a:pt x="1" y="96"/>
                    </a:cubicBezTo>
                    <a:cubicBezTo>
                      <a:pt x="0" y="44"/>
                      <a:pt x="41" y="2"/>
                      <a:pt x="93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4" name="任意多边形(F) 70"/>
              <p:cNvSpPr>
                <a:spLocks noEditPoints="1"/>
              </p:cNvSpPr>
              <p:nvPr/>
            </p:nvSpPr>
            <p:spPr bwMode="auto">
              <a:xfrm>
                <a:off x="1763713" y="2859478"/>
                <a:ext cx="1588" cy="55563"/>
              </a:xfrm>
              <a:custGeom>
                <a:avLst/>
                <a:gdLst>
                  <a:gd name="T0" fmla="*/ 1 w 1"/>
                  <a:gd name="T1" fmla="*/ 23 h 23"/>
                  <a:gd name="T2" fmla="*/ 1 w 1"/>
                  <a:gd name="T3" fmla="*/ 22 h 23"/>
                  <a:gd name="T4" fmla="*/ 1 w 1"/>
                  <a:gd name="T5" fmla="*/ 22 h 23"/>
                  <a:gd name="T6" fmla="*/ 1 w 1"/>
                  <a:gd name="T7" fmla="*/ 21 h 23"/>
                  <a:gd name="T8" fmla="*/ 1 w 1"/>
                  <a:gd name="T9" fmla="*/ 20 h 23"/>
                  <a:gd name="T10" fmla="*/ 1 w 1"/>
                  <a:gd name="T11" fmla="*/ 20 h 23"/>
                  <a:gd name="T12" fmla="*/ 0 w 1"/>
                  <a:gd name="T13" fmla="*/ 20 h 23"/>
                  <a:gd name="T14" fmla="*/ 0 w 1"/>
                  <a:gd name="T15" fmla="*/ 19 h 23"/>
                  <a:gd name="T16" fmla="*/ 0 w 1"/>
                  <a:gd name="T17" fmla="*/ 19 h 23"/>
                  <a:gd name="T18" fmla="*/ 0 w 1"/>
                  <a:gd name="T19" fmla="*/ 18 h 23"/>
                  <a:gd name="T20" fmla="*/ 0 w 1"/>
                  <a:gd name="T21" fmla="*/ 18 h 23"/>
                  <a:gd name="T22" fmla="*/ 0 w 1"/>
                  <a:gd name="T23" fmla="*/ 18 h 23"/>
                  <a:gd name="T24" fmla="*/ 0 w 1"/>
                  <a:gd name="T25" fmla="*/ 17 h 23"/>
                  <a:gd name="T26" fmla="*/ 0 w 1"/>
                  <a:gd name="T27" fmla="*/ 17 h 23"/>
                  <a:gd name="T28" fmla="*/ 0 w 1"/>
                  <a:gd name="T29" fmla="*/ 17 h 23"/>
                  <a:gd name="T30" fmla="*/ 0 w 1"/>
                  <a:gd name="T31" fmla="*/ 16 h 23"/>
                  <a:gd name="T32" fmla="*/ 0 w 1"/>
                  <a:gd name="T33" fmla="*/ 16 h 23"/>
                  <a:gd name="T34" fmla="*/ 0 w 1"/>
                  <a:gd name="T35" fmla="*/ 15 h 23"/>
                  <a:gd name="T36" fmla="*/ 0 w 1"/>
                  <a:gd name="T37" fmla="*/ 15 h 23"/>
                  <a:gd name="T38" fmla="*/ 0 w 1"/>
                  <a:gd name="T39" fmla="*/ 15 h 23"/>
                  <a:gd name="T40" fmla="*/ 0 w 1"/>
                  <a:gd name="T41" fmla="*/ 14 h 23"/>
                  <a:gd name="T42" fmla="*/ 0 w 1"/>
                  <a:gd name="T43" fmla="*/ 14 h 23"/>
                  <a:gd name="T44" fmla="*/ 0 w 1"/>
                  <a:gd name="T45" fmla="*/ 13 h 23"/>
                  <a:gd name="T46" fmla="*/ 0 w 1"/>
                  <a:gd name="T47" fmla="*/ 13 h 23"/>
                  <a:gd name="T48" fmla="*/ 0 w 1"/>
                  <a:gd name="T49" fmla="*/ 12 h 23"/>
                  <a:gd name="T50" fmla="*/ 0 w 1"/>
                  <a:gd name="T51" fmla="*/ 12 h 23"/>
                  <a:gd name="T52" fmla="*/ 0 w 1"/>
                  <a:gd name="T53" fmla="*/ 12 h 23"/>
                  <a:gd name="T54" fmla="*/ 0 w 1"/>
                  <a:gd name="T55" fmla="*/ 11 h 23"/>
                  <a:gd name="T56" fmla="*/ 0 w 1"/>
                  <a:gd name="T57" fmla="*/ 11 h 23"/>
                  <a:gd name="T58" fmla="*/ 0 w 1"/>
                  <a:gd name="T59" fmla="*/ 11 h 23"/>
                  <a:gd name="T60" fmla="*/ 0 w 1"/>
                  <a:gd name="T61" fmla="*/ 10 h 23"/>
                  <a:gd name="T62" fmla="*/ 0 w 1"/>
                  <a:gd name="T63" fmla="*/ 10 h 23"/>
                  <a:gd name="T64" fmla="*/ 0 w 1"/>
                  <a:gd name="T65" fmla="*/ 9 h 23"/>
                  <a:gd name="T66" fmla="*/ 0 w 1"/>
                  <a:gd name="T67" fmla="*/ 9 h 23"/>
                  <a:gd name="T68" fmla="*/ 0 w 1"/>
                  <a:gd name="T69" fmla="*/ 9 h 23"/>
                  <a:gd name="T70" fmla="*/ 0 w 1"/>
                  <a:gd name="T71" fmla="*/ 8 h 23"/>
                  <a:gd name="T72" fmla="*/ 0 w 1"/>
                  <a:gd name="T73" fmla="*/ 8 h 23"/>
                  <a:gd name="T74" fmla="*/ 0 w 1"/>
                  <a:gd name="T75" fmla="*/ 8 h 23"/>
                  <a:gd name="T76" fmla="*/ 0 w 1"/>
                  <a:gd name="T77" fmla="*/ 7 h 23"/>
                  <a:gd name="T78" fmla="*/ 0 w 1"/>
                  <a:gd name="T79" fmla="*/ 6 h 23"/>
                  <a:gd name="T80" fmla="*/ 0 w 1"/>
                  <a:gd name="T81" fmla="*/ 6 h 23"/>
                  <a:gd name="T82" fmla="*/ 0 w 1"/>
                  <a:gd name="T83" fmla="*/ 6 h 23"/>
                  <a:gd name="T84" fmla="*/ 0 w 1"/>
                  <a:gd name="T85" fmla="*/ 5 h 23"/>
                  <a:gd name="T86" fmla="*/ 0 w 1"/>
                  <a:gd name="T87" fmla="*/ 5 h 23"/>
                  <a:gd name="T88" fmla="*/ 0 w 1"/>
                  <a:gd name="T89" fmla="*/ 5 h 23"/>
                  <a:gd name="T90" fmla="*/ 0 w 1"/>
                  <a:gd name="T91" fmla="*/ 4 h 23"/>
                  <a:gd name="T92" fmla="*/ 0 w 1"/>
                  <a:gd name="T93" fmla="*/ 4 h 23"/>
                  <a:gd name="T94" fmla="*/ 0 w 1"/>
                  <a:gd name="T95" fmla="*/ 3 h 23"/>
                  <a:gd name="T96" fmla="*/ 0 w 1"/>
                  <a:gd name="T97" fmla="*/ 3 h 23"/>
                  <a:gd name="T98" fmla="*/ 0 w 1"/>
                  <a:gd name="T99" fmla="*/ 3 h 23"/>
                  <a:gd name="T100" fmla="*/ 0 w 1"/>
                  <a:gd name="T101" fmla="*/ 2 h 23"/>
                  <a:gd name="T102" fmla="*/ 0 w 1"/>
                  <a:gd name="T103" fmla="*/ 1 h 23"/>
                  <a:gd name="T104" fmla="*/ 0 w 1"/>
                  <a:gd name="T105" fmla="*/ 1 h 23"/>
                  <a:gd name="T106" fmla="*/ 0 w 1"/>
                  <a:gd name="T107" fmla="*/ 1 h 23"/>
                  <a:gd name="T108" fmla="*/ 0 w 1"/>
                  <a:gd name="T109" fmla="*/ 0 h 23"/>
                  <a:gd name="T110" fmla="*/ 0 w 1"/>
                  <a:gd name="T11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" h="23"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8"/>
                      <a:pt x="0" y="18"/>
                    </a:cubicBezTo>
                    <a:cubicBezTo>
                      <a:pt x="0" y="18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6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3"/>
                      <a:pt x="0" y="13"/>
                    </a:cubicBezTo>
                    <a:cubicBezTo>
                      <a:pt x="0" y="13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1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8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7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3"/>
                    </a:moveTo>
                    <a:cubicBezTo>
                      <a:pt x="0" y="3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任意多边形(F) 71"/>
              <p:cNvSpPr>
                <a:spLocks/>
              </p:cNvSpPr>
              <p:nvPr/>
            </p:nvSpPr>
            <p:spPr bwMode="auto">
              <a:xfrm>
                <a:off x="1763713" y="2653103"/>
                <a:ext cx="187325" cy="428625"/>
              </a:xfrm>
              <a:custGeom>
                <a:avLst/>
                <a:gdLst>
                  <a:gd name="T0" fmla="*/ 0 w 77"/>
                  <a:gd name="T1" fmla="*/ 84 h 175"/>
                  <a:gd name="T2" fmla="*/ 0 w 77"/>
                  <a:gd name="T3" fmla="*/ 85 h 175"/>
                  <a:gd name="T4" fmla="*/ 0 w 77"/>
                  <a:gd name="T5" fmla="*/ 85 h 175"/>
                  <a:gd name="T6" fmla="*/ 0 w 77"/>
                  <a:gd name="T7" fmla="*/ 85 h 175"/>
                  <a:gd name="T8" fmla="*/ 0 w 77"/>
                  <a:gd name="T9" fmla="*/ 86 h 175"/>
                  <a:gd name="T10" fmla="*/ 0 w 77"/>
                  <a:gd name="T11" fmla="*/ 87 h 175"/>
                  <a:gd name="T12" fmla="*/ 0 w 77"/>
                  <a:gd name="T13" fmla="*/ 87 h 175"/>
                  <a:gd name="T14" fmla="*/ 0 w 77"/>
                  <a:gd name="T15" fmla="*/ 87 h 175"/>
                  <a:gd name="T16" fmla="*/ 0 w 77"/>
                  <a:gd name="T17" fmla="*/ 88 h 175"/>
                  <a:gd name="T18" fmla="*/ 0 w 77"/>
                  <a:gd name="T19" fmla="*/ 88 h 175"/>
                  <a:gd name="T20" fmla="*/ 0 w 77"/>
                  <a:gd name="T21" fmla="*/ 89 h 175"/>
                  <a:gd name="T22" fmla="*/ 0 w 77"/>
                  <a:gd name="T23" fmla="*/ 89 h 175"/>
                  <a:gd name="T24" fmla="*/ 0 w 77"/>
                  <a:gd name="T25" fmla="*/ 90 h 175"/>
                  <a:gd name="T26" fmla="*/ 0 w 77"/>
                  <a:gd name="T27" fmla="*/ 90 h 175"/>
                  <a:gd name="T28" fmla="*/ 0 w 77"/>
                  <a:gd name="T29" fmla="*/ 91 h 175"/>
                  <a:gd name="T30" fmla="*/ 0 w 77"/>
                  <a:gd name="T31" fmla="*/ 91 h 175"/>
                  <a:gd name="T32" fmla="*/ 0 w 77"/>
                  <a:gd name="T33" fmla="*/ 92 h 175"/>
                  <a:gd name="T34" fmla="*/ 0 w 77"/>
                  <a:gd name="T35" fmla="*/ 92 h 175"/>
                  <a:gd name="T36" fmla="*/ 0 w 77"/>
                  <a:gd name="T37" fmla="*/ 92 h 175"/>
                  <a:gd name="T38" fmla="*/ 0 w 77"/>
                  <a:gd name="T39" fmla="*/ 93 h 175"/>
                  <a:gd name="T40" fmla="*/ 0 w 77"/>
                  <a:gd name="T41" fmla="*/ 93 h 175"/>
                  <a:gd name="T42" fmla="*/ 0 w 77"/>
                  <a:gd name="T43" fmla="*/ 94 h 175"/>
                  <a:gd name="T44" fmla="*/ 0 w 77"/>
                  <a:gd name="T45" fmla="*/ 94 h 175"/>
                  <a:gd name="T46" fmla="*/ 0 w 77"/>
                  <a:gd name="T47" fmla="*/ 95 h 175"/>
                  <a:gd name="T48" fmla="*/ 0 w 77"/>
                  <a:gd name="T49" fmla="*/ 95 h 175"/>
                  <a:gd name="T50" fmla="*/ 0 w 77"/>
                  <a:gd name="T51" fmla="*/ 95 h 175"/>
                  <a:gd name="T52" fmla="*/ 0 w 77"/>
                  <a:gd name="T53" fmla="*/ 96 h 175"/>
                  <a:gd name="T54" fmla="*/ 0 w 77"/>
                  <a:gd name="T55" fmla="*/ 96 h 175"/>
                  <a:gd name="T56" fmla="*/ 0 w 77"/>
                  <a:gd name="T57" fmla="*/ 97 h 175"/>
                  <a:gd name="T58" fmla="*/ 0 w 77"/>
                  <a:gd name="T59" fmla="*/ 97 h 175"/>
                  <a:gd name="T60" fmla="*/ 0 w 77"/>
                  <a:gd name="T61" fmla="*/ 98 h 175"/>
                  <a:gd name="T62" fmla="*/ 0 w 77"/>
                  <a:gd name="T63" fmla="*/ 98 h 175"/>
                  <a:gd name="T64" fmla="*/ 0 w 77"/>
                  <a:gd name="T65" fmla="*/ 98 h 175"/>
                  <a:gd name="T66" fmla="*/ 0 w 77"/>
                  <a:gd name="T67" fmla="*/ 99 h 175"/>
                  <a:gd name="T68" fmla="*/ 0 w 77"/>
                  <a:gd name="T69" fmla="*/ 99 h 175"/>
                  <a:gd name="T70" fmla="*/ 0 w 77"/>
                  <a:gd name="T71" fmla="*/ 100 h 175"/>
                  <a:gd name="T72" fmla="*/ 0 w 77"/>
                  <a:gd name="T73" fmla="*/ 100 h 175"/>
                  <a:gd name="T74" fmla="*/ 0 w 77"/>
                  <a:gd name="T75" fmla="*/ 101 h 175"/>
                  <a:gd name="T76" fmla="*/ 0 w 77"/>
                  <a:gd name="T77" fmla="*/ 101 h 175"/>
                  <a:gd name="T78" fmla="*/ 0 w 77"/>
                  <a:gd name="T79" fmla="*/ 102 h 175"/>
                  <a:gd name="T80" fmla="*/ 0 w 77"/>
                  <a:gd name="T81" fmla="*/ 102 h 175"/>
                  <a:gd name="T82" fmla="*/ 0 w 77"/>
                  <a:gd name="T83" fmla="*/ 102 h 175"/>
                  <a:gd name="T84" fmla="*/ 0 w 77"/>
                  <a:gd name="T85" fmla="*/ 103 h 175"/>
                  <a:gd name="T86" fmla="*/ 0 w 77"/>
                  <a:gd name="T87" fmla="*/ 103 h 175"/>
                  <a:gd name="T88" fmla="*/ 1 w 77"/>
                  <a:gd name="T89" fmla="*/ 104 h 175"/>
                  <a:gd name="T90" fmla="*/ 1 w 77"/>
                  <a:gd name="T91" fmla="*/ 104 h 175"/>
                  <a:gd name="T92" fmla="*/ 1 w 77"/>
                  <a:gd name="T93" fmla="*/ 105 h 175"/>
                  <a:gd name="T94" fmla="*/ 1 w 77"/>
                  <a:gd name="T95" fmla="*/ 105 h 175"/>
                  <a:gd name="T96" fmla="*/ 1 w 77"/>
                  <a:gd name="T97" fmla="*/ 106 h 175"/>
                  <a:gd name="T98" fmla="*/ 1 w 77"/>
                  <a:gd name="T99" fmla="*/ 107 h 175"/>
                  <a:gd name="T100" fmla="*/ 50 w 77"/>
                  <a:gd name="T101" fmla="*/ 175 h 175"/>
                  <a:gd name="T102" fmla="*/ 16 w 77"/>
                  <a:gd name="T103" fmla="*/ 99 h 175"/>
                  <a:gd name="T104" fmla="*/ 45 w 77"/>
                  <a:gd name="T105" fmla="*/ 2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" h="175">
                    <a:moveTo>
                      <a:pt x="77" y="0"/>
                    </a:moveTo>
                    <a:cubicBezTo>
                      <a:pt x="36" y="8"/>
                      <a:pt x="4" y="42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6" y="137"/>
                      <a:pt x="24" y="162"/>
                      <a:pt x="50" y="175"/>
                    </a:cubicBezTo>
                    <a:cubicBezTo>
                      <a:pt x="49" y="175"/>
                      <a:pt x="48" y="174"/>
                      <a:pt x="48" y="173"/>
                    </a:cubicBezTo>
                    <a:cubicBezTo>
                      <a:pt x="42" y="166"/>
                      <a:pt x="36" y="159"/>
                      <a:pt x="31" y="152"/>
                    </a:cubicBezTo>
                    <a:cubicBezTo>
                      <a:pt x="21" y="136"/>
                      <a:pt x="16" y="118"/>
                      <a:pt x="16" y="99"/>
                    </a:cubicBezTo>
                    <a:cubicBezTo>
                      <a:pt x="16" y="99"/>
                      <a:pt x="16" y="98"/>
                      <a:pt x="16" y="98"/>
                    </a:cubicBezTo>
                    <a:cubicBezTo>
                      <a:pt x="17" y="88"/>
                      <a:pt x="18" y="79"/>
                      <a:pt x="19" y="70"/>
                    </a:cubicBezTo>
                    <a:cubicBezTo>
                      <a:pt x="24" y="52"/>
                      <a:pt x="32" y="36"/>
                      <a:pt x="45" y="23"/>
                    </a:cubicBezTo>
                    <a:cubicBezTo>
                      <a:pt x="54" y="13"/>
                      <a:pt x="65" y="6"/>
                      <a:pt x="77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8" name="长方形 94"/>
              <p:cNvSpPr>
                <a:spLocks noChangeArrowheads="1"/>
              </p:cNvSpPr>
              <p:nvPr/>
            </p:nvSpPr>
            <p:spPr bwMode="auto">
              <a:xfrm>
                <a:off x="1866900" y="2810266"/>
                <a:ext cx="255588" cy="150813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9" name="长方形 95"/>
              <p:cNvSpPr>
                <a:spLocks noChangeArrowheads="1"/>
              </p:cNvSpPr>
              <p:nvPr/>
            </p:nvSpPr>
            <p:spPr bwMode="auto">
              <a:xfrm>
                <a:off x="1817336" y="2749204"/>
                <a:ext cx="37991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110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3" name="组 12">
              <a:extLst>
                <a:ext uri="{FF2B5EF4-FFF2-40B4-BE49-F238E27FC236}">
                  <a16:creationId xmlns:a16="http://schemas.microsoft.com/office/drawing/2014/main" id="{BCF28E9C-495F-4068-AE52-14E9FAB8647B}"/>
                </a:ext>
              </a:extLst>
            </p:cNvPr>
            <p:cNvGrpSpPr/>
            <p:nvPr/>
          </p:nvGrpSpPr>
          <p:grpSpPr>
            <a:xfrm>
              <a:off x="1157288" y="3113478"/>
              <a:ext cx="584200" cy="587375"/>
              <a:chOff x="1157288" y="3113478"/>
              <a:chExt cx="584200" cy="587375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1157288" y="3113478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212850" y="3169041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217613" y="3180153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311275" y="3330966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262947" y="3284843"/>
                <a:ext cx="379912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2" name="组 11">
              <a:extLst>
                <a:ext uri="{FF2B5EF4-FFF2-40B4-BE49-F238E27FC236}">
                  <a16:creationId xmlns:a16="http://schemas.microsoft.com/office/drawing/2014/main" id="{66117B53-F129-43DD-B790-EF130F89CAE8}"/>
                </a:ext>
              </a:extLst>
            </p:cNvPr>
            <p:cNvGrpSpPr/>
            <p:nvPr/>
          </p:nvGrpSpPr>
          <p:grpSpPr>
            <a:xfrm>
              <a:off x="958850" y="3851666"/>
              <a:ext cx="566738" cy="568325"/>
              <a:chOff x="958850" y="3851666"/>
              <a:chExt cx="566738" cy="568325"/>
            </a:xfrm>
          </p:grpSpPr>
          <p:sp>
            <p:nvSpPr>
              <p:cNvPr id="210" name="椭圆形 76"/>
              <p:cNvSpPr>
                <a:spLocks noChangeArrowheads="1"/>
              </p:cNvSpPr>
              <p:nvPr/>
            </p:nvSpPr>
            <p:spPr bwMode="auto">
              <a:xfrm>
                <a:off x="958850" y="3851666"/>
                <a:ext cx="566738" cy="568325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1" name="椭圆形 77"/>
              <p:cNvSpPr>
                <a:spLocks noChangeArrowheads="1"/>
              </p:cNvSpPr>
              <p:nvPr/>
            </p:nvSpPr>
            <p:spPr bwMode="auto">
              <a:xfrm>
                <a:off x="1012825" y="3905641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2" name="任意多边形(F) 78"/>
              <p:cNvSpPr>
                <a:spLocks noEditPoints="1"/>
              </p:cNvSpPr>
              <p:nvPr/>
            </p:nvSpPr>
            <p:spPr bwMode="auto">
              <a:xfrm>
                <a:off x="1012825" y="4132653"/>
                <a:ext cx="44450" cy="134938"/>
              </a:xfrm>
              <a:custGeom>
                <a:avLst/>
                <a:gdLst>
                  <a:gd name="T0" fmla="*/ 18 w 18"/>
                  <a:gd name="T1" fmla="*/ 55 h 55"/>
                  <a:gd name="T2" fmla="*/ 18 w 18"/>
                  <a:gd name="T3" fmla="*/ 55 h 55"/>
                  <a:gd name="T4" fmla="*/ 18 w 18"/>
                  <a:gd name="T5" fmla="*/ 55 h 55"/>
                  <a:gd name="T6" fmla="*/ 18 w 18"/>
                  <a:gd name="T7" fmla="*/ 55 h 55"/>
                  <a:gd name="T8" fmla="*/ 18 w 18"/>
                  <a:gd name="T9" fmla="*/ 55 h 55"/>
                  <a:gd name="T10" fmla="*/ 18 w 18"/>
                  <a:gd name="T11" fmla="*/ 55 h 55"/>
                  <a:gd name="T12" fmla="*/ 17 w 18"/>
                  <a:gd name="T13" fmla="*/ 55 h 55"/>
                  <a:gd name="T14" fmla="*/ 18 w 18"/>
                  <a:gd name="T15" fmla="*/ 55 h 55"/>
                  <a:gd name="T16" fmla="*/ 17 w 18"/>
                  <a:gd name="T17" fmla="*/ 55 h 55"/>
                  <a:gd name="T18" fmla="*/ 0 w 18"/>
                  <a:gd name="T19" fmla="*/ 1 h 55"/>
                  <a:gd name="T20" fmla="*/ 17 w 18"/>
                  <a:gd name="T21" fmla="*/ 55 h 55"/>
                  <a:gd name="T22" fmla="*/ 0 w 18"/>
                  <a:gd name="T23" fmla="*/ 1 h 55"/>
                  <a:gd name="T24" fmla="*/ 0 w 18"/>
                  <a:gd name="T25" fmla="*/ 1 h 55"/>
                  <a:gd name="T26" fmla="*/ 0 w 18"/>
                  <a:gd name="T27" fmla="*/ 1 h 55"/>
                  <a:gd name="T28" fmla="*/ 0 w 18"/>
                  <a:gd name="T29" fmla="*/ 1 h 55"/>
                  <a:gd name="T30" fmla="*/ 0 w 18"/>
                  <a:gd name="T31" fmla="*/ 1 h 55"/>
                  <a:gd name="T32" fmla="*/ 0 w 18"/>
                  <a:gd name="T33" fmla="*/ 1 h 55"/>
                  <a:gd name="T34" fmla="*/ 0 w 18"/>
                  <a:gd name="T35" fmla="*/ 1 h 55"/>
                  <a:gd name="T36" fmla="*/ 0 w 18"/>
                  <a:gd name="T37" fmla="*/ 0 h 55"/>
                  <a:gd name="T38" fmla="*/ 0 w 18"/>
                  <a:gd name="T39" fmla="*/ 1 h 55"/>
                  <a:gd name="T40" fmla="*/ 0 w 18"/>
                  <a:gd name="T41" fmla="*/ 1 h 55"/>
                  <a:gd name="T42" fmla="*/ 0 w 18"/>
                  <a:gd name="T43" fmla="*/ 0 h 55"/>
                  <a:gd name="T44" fmla="*/ 0 w 18"/>
                  <a:gd name="T45" fmla="*/ 0 h 55"/>
                  <a:gd name="T46" fmla="*/ 0 w 18"/>
                  <a:gd name="T47" fmla="*/ 0 h 55"/>
                  <a:gd name="T48" fmla="*/ 0 w 18"/>
                  <a:gd name="T49" fmla="*/ 0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8" h="55">
                    <a:moveTo>
                      <a:pt x="18" y="55"/>
                    </a:moveTo>
                    <a:cubicBezTo>
                      <a:pt x="18" y="55"/>
                      <a:pt x="18" y="55"/>
                      <a:pt x="18" y="55"/>
                    </a:cubicBezTo>
                    <a:cubicBezTo>
                      <a:pt x="18" y="55"/>
                      <a:pt x="18" y="55"/>
                      <a:pt x="18" y="55"/>
                    </a:cubicBezTo>
                    <a:moveTo>
                      <a:pt x="18" y="55"/>
                    </a:moveTo>
                    <a:cubicBezTo>
                      <a:pt x="18" y="55"/>
                      <a:pt x="18" y="55"/>
                      <a:pt x="18" y="55"/>
                    </a:cubicBezTo>
                    <a:cubicBezTo>
                      <a:pt x="18" y="55"/>
                      <a:pt x="18" y="55"/>
                      <a:pt x="18" y="55"/>
                    </a:cubicBezTo>
                    <a:moveTo>
                      <a:pt x="17" y="55"/>
                    </a:moveTo>
                    <a:cubicBezTo>
                      <a:pt x="17" y="55"/>
                      <a:pt x="18" y="55"/>
                      <a:pt x="18" y="55"/>
                    </a:cubicBezTo>
                    <a:cubicBezTo>
                      <a:pt x="18" y="55"/>
                      <a:pt x="17" y="55"/>
                      <a:pt x="17" y="55"/>
                    </a:cubicBezTo>
                    <a:moveTo>
                      <a:pt x="0" y="1"/>
                    </a:moveTo>
                    <a:cubicBezTo>
                      <a:pt x="0" y="21"/>
                      <a:pt x="7" y="40"/>
                      <a:pt x="17" y="55"/>
                    </a:cubicBezTo>
                    <a:cubicBezTo>
                      <a:pt x="7" y="40"/>
                      <a:pt x="0" y="2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3" name="任意多边形(F) 79"/>
              <p:cNvSpPr>
                <a:spLocks/>
              </p:cNvSpPr>
              <p:nvPr/>
            </p:nvSpPr>
            <p:spPr bwMode="auto">
              <a:xfrm>
                <a:off x="1012825" y="3908816"/>
                <a:ext cx="193675" cy="427038"/>
              </a:xfrm>
              <a:custGeom>
                <a:avLst/>
                <a:gdLst>
                  <a:gd name="T0" fmla="*/ 79 w 79"/>
                  <a:gd name="T1" fmla="*/ 0 h 175"/>
                  <a:gd name="T2" fmla="*/ 0 w 79"/>
                  <a:gd name="T3" fmla="*/ 92 h 175"/>
                  <a:gd name="T4" fmla="*/ 0 w 79"/>
                  <a:gd name="T5" fmla="*/ 92 h 175"/>
                  <a:gd name="T6" fmla="*/ 0 w 79"/>
                  <a:gd name="T7" fmla="*/ 92 h 175"/>
                  <a:gd name="T8" fmla="*/ 0 w 79"/>
                  <a:gd name="T9" fmla="*/ 93 h 175"/>
                  <a:gd name="T10" fmla="*/ 0 w 79"/>
                  <a:gd name="T11" fmla="*/ 93 h 175"/>
                  <a:gd name="T12" fmla="*/ 0 w 79"/>
                  <a:gd name="T13" fmla="*/ 93 h 175"/>
                  <a:gd name="T14" fmla="*/ 0 w 79"/>
                  <a:gd name="T15" fmla="*/ 93 h 175"/>
                  <a:gd name="T16" fmla="*/ 0 w 79"/>
                  <a:gd name="T17" fmla="*/ 93 h 175"/>
                  <a:gd name="T18" fmla="*/ 0 w 79"/>
                  <a:gd name="T19" fmla="*/ 93 h 175"/>
                  <a:gd name="T20" fmla="*/ 17 w 79"/>
                  <a:gd name="T21" fmla="*/ 147 h 175"/>
                  <a:gd name="T22" fmla="*/ 17 w 79"/>
                  <a:gd name="T23" fmla="*/ 147 h 175"/>
                  <a:gd name="T24" fmla="*/ 18 w 79"/>
                  <a:gd name="T25" fmla="*/ 147 h 175"/>
                  <a:gd name="T26" fmla="*/ 18 w 79"/>
                  <a:gd name="T27" fmla="*/ 147 h 175"/>
                  <a:gd name="T28" fmla="*/ 18 w 79"/>
                  <a:gd name="T29" fmla="*/ 147 h 175"/>
                  <a:gd name="T30" fmla="*/ 18 w 79"/>
                  <a:gd name="T31" fmla="*/ 147 h 175"/>
                  <a:gd name="T32" fmla="*/ 18 w 79"/>
                  <a:gd name="T33" fmla="*/ 147 h 175"/>
                  <a:gd name="T34" fmla="*/ 49 w 79"/>
                  <a:gd name="T35" fmla="*/ 175 h 175"/>
                  <a:gd name="T36" fmla="*/ 47 w 79"/>
                  <a:gd name="T37" fmla="*/ 172 h 175"/>
                  <a:gd name="T38" fmla="*/ 30 w 79"/>
                  <a:gd name="T39" fmla="*/ 151 h 175"/>
                  <a:gd name="T40" fmla="*/ 16 w 79"/>
                  <a:gd name="T41" fmla="*/ 98 h 175"/>
                  <a:gd name="T42" fmla="*/ 16 w 79"/>
                  <a:gd name="T43" fmla="*/ 97 h 175"/>
                  <a:gd name="T44" fmla="*/ 20 w 79"/>
                  <a:gd name="T45" fmla="*/ 69 h 175"/>
                  <a:gd name="T46" fmla="*/ 47 w 79"/>
                  <a:gd name="T47" fmla="*/ 22 h 175"/>
                  <a:gd name="T48" fmla="*/ 79 w 79"/>
                  <a:gd name="T49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79" h="175">
                    <a:moveTo>
                      <a:pt x="79" y="0"/>
                    </a:moveTo>
                    <a:cubicBezTo>
                      <a:pt x="34" y="7"/>
                      <a:pt x="0" y="46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13"/>
                      <a:pt x="7" y="132"/>
                      <a:pt x="17" y="147"/>
                    </a:cubicBezTo>
                    <a:cubicBezTo>
                      <a:pt x="17" y="147"/>
                      <a:pt x="17" y="147"/>
                      <a:pt x="17" y="147"/>
                    </a:cubicBezTo>
                    <a:cubicBezTo>
                      <a:pt x="17" y="147"/>
                      <a:pt x="18" y="147"/>
                      <a:pt x="18" y="147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18" y="147"/>
                      <a:pt x="18" y="147"/>
                      <a:pt x="18" y="147"/>
                    </a:cubicBezTo>
                    <a:cubicBezTo>
                      <a:pt x="26" y="159"/>
                      <a:pt x="37" y="168"/>
                      <a:pt x="49" y="175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1" y="135"/>
                      <a:pt x="16" y="117"/>
                      <a:pt x="16" y="98"/>
                    </a:cubicBezTo>
                    <a:cubicBezTo>
                      <a:pt x="16" y="97"/>
                      <a:pt x="16" y="97"/>
                      <a:pt x="16" y="97"/>
                    </a:cubicBezTo>
                    <a:cubicBezTo>
                      <a:pt x="17" y="87"/>
                      <a:pt x="18" y="78"/>
                      <a:pt x="20" y="69"/>
                    </a:cubicBezTo>
                    <a:cubicBezTo>
                      <a:pt x="25" y="51"/>
                      <a:pt x="34" y="35"/>
                      <a:pt x="47" y="22"/>
                    </a:cubicBezTo>
                    <a:cubicBezTo>
                      <a:pt x="56" y="13"/>
                      <a:pt x="67" y="6"/>
                      <a:pt x="7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2" name="长方形 98"/>
              <p:cNvSpPr>
                <a:spLocks noChangeArrowheads="1"/>
              </p:cNvSpPr>
              <p:nvPr/>
            </p:nvSpPr>
            <p:spPr bwMode="auto">
              <a:xfrm>
                <a:off x="1171575" y="4067566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3" name="长方形 99"/>
              <p:cNvSpPr>
                <a:spLocks noChangeArrowheads="1"/>
              </p:cNvSpPr>
              <p:nvPr/>
            </p:nvSpPr>
            <p:spPr bwMode="auto">
              <a:xfrm>
                <a:off x="1119154" y="4003947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90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1" name="组 10">
              <a:extLst>
                <a:ext uri="{FF2B5EF4-FFF2-40B4-BE49-F238E27FC236}">
                  <a16:creationId xmlns:a16="http://schemas.microsoft.com/office/drawing/2014/main" id="{97FCA8A5-BE53-4DE2-B750-C9C39D2E3E8F}"/>
                </a:ext>
              </a:extLst>
            </p:cNvPr>
            <p:cNvGrpSpPr/>
            <p:nvPr/>
          </p:nvGrpSpPr>
          <p:grpSpPr>
            <a:xfrm>
              <a:off x="1162050" y="4580328"/>
              <a:ext cx="569913" cy="568325"/>
              <a:chOff x="1162050" y="4580328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1162050" y="4580328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217613" y="4637478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217613" y="4639066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376363" y="4759716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319814" y="4740581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80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0" name="组 9">
              <a:extLst>
                <a:ext uri="{FF2B5EF4-FFF2-40B4-BE49-F238E27FC236}">
                  <a16:creationId xmlns:a16="http://schemas.microsoft.com/office/drawing/2014/main" id="{18CB1458-2E32-468F-BD8F-C288DA493A63}"/>
                </a:ext>
              </a:extLst>
            </p:cNvPr>
            <p:cNvGrpSpPr/>
            <p:nvPr/>
          </p:nvGrpSpPr>
          <p:grpSpPr>
            <a:xfrm>
              <a:off x="1663700" y="5123253"/>
              <a:ext cx="579438" cy="577850"/>
              <a:chOff x="1663700" y="5123253"/>
              <a:chExt cx="579438" cy="577850"/>
            </a:xfrm>
          </p:grpSpPr>
          <p:sp>
            <p:nvSpPr>
              <p:cNvPr id="218" name="任意多边形(F) 84"/>
              <p:cNvSpPr>
                <a:spLocks/>
              </p:cNvSpPr>
              <p:nvPr/>
            </p:nvSpPr>
            <p:spPr bwMode="auto">
              <a:xfrm>
                <a:off x="1663700" y="5123253"/>
                <a:ext cx="579438" cy="577850"/>
              </a:xfrm>
              <a:custGeom>
                <a:avLst/>
                <a:gdLst>
                  <a:gd name="T0" fmla="*/ 123 w 237"/>
                  <a:gd name="T1" fmla="*/ 2 h 236"/>
                  <a:gd name="T2" fmla="*/ 235 w 237"/>
                  <a:gd name="T3" fmla="*/ 122 h 236"/>
                  <a:gd name="T4" fmla="*/ 115 w 237"/>
                  <a:gd name="T5" fmla="*/ 234 h 236"/>
                  <a:gd name="T6" fmla="*/ 3 w 237"/>
                  <a:gd name="T7" fmla="*/ 114 h 236"/>
                  <a:gd name="T8" fmla="*/ 123 w 237"/>
                  <a:gd name="T9" fmla="*/ 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7" h="236">
                    <a:moveTo>
                      <a:pt x="123" y="2"/>
                    </a:moveTo>
                    <a:cubicBezTo>
                      <a:pt x="187" y="4"/>
                      <a:pt x="237" y="58"/>
                      <a:pt x="235" y="122"/>
                    </a:cubicBezTo>
                    <a:cubicBezTo>
                      <a:pt x="232" y="186"/>
                      <a:pt x="178" y="236"/>
                      <a:pt x="115" y="234"/>
                    </a:cubicBezTo>
                    <a:cubicBezTo>
                      <a:pt x="51" y="231"/>
                      <a:pt x="0" y="178"/>
                      <a:pt x="3" y="114"/>
                    </a:cubicBezTo>
                    <a:cubicBezTo>
                      <a:pt x="5" y="50"/>
                      <a:pt x="59" y="0"/>
                      <a:pt x="123" y="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9" name="任意多边形(F) 85"/>
              <p:cNvSpPr>
                <a:spLocks/>
              </p:cNvSpPr>
              <p:nvPr/>
            </p:nvSpPr>
            <p:spPr bwMode="auto">
              <a:xfrm>
                <a:off x="1719263" y="5180403"/>
                <a:ext cx="466725" cy="463550"/>
              </a:xfrm>
              <a:custGeom>
                <a:avLst/>
                <a:gdLst>
                  <a:gd name="T0" fmla="*/ 99 w 191"/>
                  <a:gd name="T1" fmla="*/ 1 h 190"/>
                  <a:gd name="T2" fmla="*/ 189 w 191"/>
                  <a:gd name="T3" fmla="*/ 98 h 190"/>
                  <a:gd name="T4" fmla="*/ 92 w 191"/>
                  <a:gd name="T5" fmla="*/ 188 h 190"/>
                  <a:gd name="T6" fmla="*/ 2 w 191"/>
                  <a:gd name="T7" fmla="*/ 91 h 190"/>
                  <a:gd name="T8" fmla="*/ 99 w 191"/>
                  <a:gd name="T9" fmla="*/ 1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90">
                    <a:moveTo>
                      <a:pt x="99" y="1"/>
                    </a:moveTo>
                    <a:cubicBezTo>
                      <a:pt x="150" y="3"/>
                      <a:pt x="191" y="47"/>
                      <a:pt x="189" y="98"/>
                    </a:cubicBezTo>
                    <a:cubicBezTo>
                      <a:pt x="187" y="149"/>
                      <a:pt x="144" y="190"/>
                      <a:pt x="92" y="188"/>
                    </a:cubicBezTo>
                    <a:cubicBezTo>
                      <a:pt x="41" y="186"/>
                      <a:pt x="0" y="143"/>
                      <a:pt x="2" y="91"/>
                    </a:cubicBezTo>
                    <a:cubicBezTo>
                      <a:pt x="4" y="40"/>
                      <a:pt x="47" y="0"/>
                      <a:pt x="99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0" name="任意多边形(F) 86"/>
              <p:cNvSpPr>
                <a:spLocks noEditPoints="1"/>
              </p:cNvSpPr>
              <p:nvPr/>
            </p:nvSpPr>
            <p:spPr bwMode="auto">
              <a:xfrm>
                <a:off x="1724025" y="5348678"/>
                <a:ext cx="9525" cy="117475"/>
              </a:xfrm>
              <a:custGeom>
                <a:avLst/>
                <a:gdLst>
                  <a:gd name="T0" fmla="*/ 3 w 4"/>
                  <a:gd name="T1" fmla="*/ 47 h 48"/>
                  <a:gd name="T2" fmla="*/ 3 w 4"/>
                  <a:gd name="T3" fmla="*/ 47 h 48"/>
                  <a:gd name="T4" fmla="*/ 2 w 4"/>
                  <a:gd name="T5" fmla="*/ 47 h 48"/>
                  <a:gd name="T6" fmla="*/ 2 w 4"/>
                  <a:gd name="T7" fmla="*/ 46 h 48"/>
                  <a:gd name="T8" fmla="*/ 2 w 4"/>
                  <a:gd name="T9" fmla="*/ 46 h 48"/>
                  <a:gd name="T10" fmla="*/ 0 w 4"/>
                  <a:gd name="T11" fmla="*/ 23 h 48"/>
                  <a:gd name="T12" fmla="*/ 0 w 4"/>
                  <a:gd name="T13" fmla="*/ 22 h 48"/>
                  <a:gd name="T14" fmla="*/ 0 w 4"/>
                  <a:gd name="T15" fmla="*/ 22 h 48"/>
                  <a:gd name="T16" fmla="*/ 0 w 4"/>
                  <a:gd name="T17" fmla="*/ 22 h 48"/>
                  <a:gd name="T18" fmla="*/ 0 w 4"/>
                  <a:gd name="T19" fmla="*/ 22 h 48"/>
                  <a:gd name="T20" fmla="*/ 0 w 4"/>
                  <a:gd name="T21" fmla="*/ 21 h 48"/>
                  <a:gd name="T22" fmla="*/ 0 w 4"/>
                  <a:gd name="T23" fmla="*/ 20 h 48"/>
                  <a:gd name="T24" fmla="*/ 0 w 4"/>
                  <a:gd name="T25" fmla="*/ 20 h 48"/>
                  <a:gd name="T26" fmla="*/ 0 w 4"/>
                  <a:gd name="T27" fmla="*/ 20 h 48"/>
                  <a:gd name="T28" fmla="*/ 0 w 4"/>
                  <a:gd name="T29" fmla="*/ 19 h 48"/>
                  <a:gd name="T30" fmla="*/ 0 w 4"/>
                  <a:gd name="T31" fmla="*/ 19 h 48"/>
                  <a:gd name="T32" fmla="*/ 0 w 4"/>
                  <a:gd name="T33" fmla="*/ 19 h 48"/>
                  <a:gd name="T34" fmla="*/ 0 w 4"/>
                  <a:gd name="T35" fmla="*/ 18 h 48"/>
                  <a:gd name="T36" fmla="*/ 0 w 4"/>
                  <a:gd name="T37" fmla="*/ 18 h 48"/>
                  <a:gd name="T38" fmla="*/ 0 w 4"/>
                  <a:gd name="T39" fmla="*/ 18 h 48"/>
                  <a:gd name="T40" fmla="*/ 1 w 4"/>
                  <a:gd name="T41" fmla="*/ 17 h 48"/>
                  <a:gd name="T42" fmla="*/ 1 w 4"/>
                  <a:gd name="T43" fmla="*/ 17 h 48"/>
                  <a:gd name="T44" fmla="*/ 1 w 4"/>
                  <a:gd name="T45" fmla="*/ 16 h 48"/>
                  <a:gd name="T46" fmla="*/ 1 w 4"/>
                  <a:gd name="T47" fmla="*/ 15 h 48"/>
                  <a:gd name="T48" fmla="*/ 1 w 4"/>
                  <a:gd name="T49" fmla="*/ 15 h 48"/>
                  <a:gd name="T50" fmla="*/ 1 w 4"/>
                  <a:gd name="T51" fmla="*/ 15 h 48"/>
                  <a:gd name="T52" fmla="*/ 1 w 4"/>
                  <a:gd name="T53" fmla="*/ 14 h 48"/>
                  <a:gd name="T54" fmla="*/ 1 w 4"/>
                  <a:gd name="T55" fmla="*/ 14 h 48"/>
                  <a:gd name="T56" fmla="*/ 1 w 4"/>
                  <a:gd name="T57" fmla="*/ 14 h 48"/>
                  <a:gd name="T58" fmla="*/ 1 w 4"/>
                  <a:gd name="T59" fmla="*/ 13 h 48"/>
                  <a:gd name="T60" fmla="*/ 1 w 4"/>
                  <a:gd name="T61" fmla="*/ 13 h 48"/>
                  <a:gd name="T62" fmla="*/ 1 w 4"/>
                  <a:gd name="T63" fmla="*/ 11 h 48"/>
                  <a:gd name="T64" fmla="*/ 1 w 4"/>
                  <a:gd name="T65" fmla="*/ 11 h 48"/>
                  <a:gd name="T66" fmla="*/ 1 w 4"/>
                  <a:gd name="T67" fmla="*/ 11 h 48"/>
                  <a:gd name="T68" fmla="*/ 1 w 4"/>
                  <a:gd name="T69" fmla="*/ 10 h 48"/>
                  <a:gd name="T70" fmla="*/ 1 w 4"/>
                  <a:gd name="T71" fmla="*/ 10 h 48"/>
                  <a:gd name="T72" fmla="*/ 1 w 4"/>
                  <a:gd name="T73" fmla="*/ 10 h 48"/>
                  <a:gd name="T74" fmla="*/ 2 w 4"/>
                  <a:gd name="T75" fmla="*/ 9 h 48"/>
                  <a:gd name="T76" fmla="*/ 2 w 4"/>
                  <a:gd name="T77" fmla="*/ 8 h 48"/>
                  <a:gd name="T78" fmla="*/ 2 w 4"/>
                  <a:gd name="T79" fmla="*/ 8 h 48"/>
                  <a:gd name="T80" fmla="*/ 2 w 4"/>
                  <a:gd name="T81" fmla="*/ 8 h 48"/>
                  <a:gd name="T82" fmla="*/ 2 w 4"/>
                  <a:gd name="T83" fmla="*/ 7 h 48"/>
                  <a:gd name="T84" fmla="*/ 2 w 4"/>
                  <a:gd name="T85" fmla="*/ 7 h 48"/>
                  <a:gd name="T86" fmla="*/ 2 w 4"/>
                  <a:gd name="T87" fmla="*/ 6 h 48"/>
                  <a:gd name="T88" fmla="*/ 2 w 4"/>
                  <a:gd name="T89" fmla="*/ 5 h 48"/>
                  <a:gd name="T90" fmla="*/ 2 w 4"/>
                  <a:gd name="T91" fmla="*/ 5 h 48"/>
                  <a:gd name="T92" fmla="*/ 2 w 4"/>
                  <a:gd name="T93" fmla="*/ 5 h 48"/>
                  <a:gd name="T94" fmla="*/ 3 w 4"/>
                  <a:gd name="T95" fmla="*/ 4 h 48"/>
                  <a:gd name="T96" fmla="*/ 3 w 4"/>
                  <a:gd name="T97" fmla="*/ 4 h 48"/>
                  <a:gd name="T98" fmla="*/ 3 w 4"/>
                  <a:gd name="T99" fmla="*/ 4 h 48"/>
                  <a:gd name="T100" fmla="*/ 3 w 4"/>
                  <a:gd name="T101" fmla="*/ 3 h 48"/>
                  <a:gd name="T102" fmla="*/ 3 w 4"/>
                  <a:gd name="T103" fmla="*/ 3 h 48"/>
                  <a:gd name="T104" fmla="*/ 3 w 4"/>
                  <a:gd name="T105" fmla="*/ 3 h 48"/>
                  <a:gd name="T106" fmla="*/ 3 w 4"/>
                  <a:gd name="T107" fmla="*/ 2 h 48"/>
                  <a:gd name="T108" fmla="*/ 3 w 4"/>
                  <a:gd name="T109" fmla="*/ 2 h 48"/>
                  <a:gd name="T110" fmla="*/ 3 w 4"/>
                  <a:gd name="T111" fmla="*/ 1 h 48"/>
                  <a:gd name="T112" fmla="*/ 3 w 4"/>
                  <a:gd name="T113" fmla="*/ 1 h 48"/>
                  <a:gd name="T114" fmla="*/ 4 w 4"/>
                  <a:gd name="T115" fmla="*/ 1 h 48"/>
                  <a:gd name="T116" fmla="*/ 4 w 4"/>
                  <a:gd name="T1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" h="48">
                    <a:moveTo>
                      <a:pt x="3" y="48"/>
                    </a:moveTo>
                    <a:cubicBezTo>
                      <a:pt x="3" y="48"/>
                      <a:pt x="3" y="48"/>
                      <a:pt x="3" y="48"/>
                    </a:cubicBezTo>
                    <a:cubicBezTo>
                      <a:pt x="3" y="48"/>
                      <a:pt x="3" y="48"/>
                      <a:pt x="3" y="48"/>
                    </a:cubicBezTo>
                    <a:moveTo>
                      <a:pt x="3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3" y="47"/>
                    </a:cubicBezTo>
                    <a:moveTo>
                      <a:pt x="2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2" y="47"/>
                    </a:cubicBezTo>
                    <a:moveTo>
                      <a:pt x="2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2" y="47"/>
                      <a:pt x="2" y="47"/>
                      <a:pt x="2" y="47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5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5"/>
                    </a:cubicBezTo>
                    <a:moveTo>
                      <a:pt x="0" y="23"/>
                    </a:moveTo>
                    <a:cubicBezTo>
                      <a:pt x="0" y="31"/>
                      <a:pt x="1" y="38"/>
                      <a:pt x="2" y="45"/>
                    </a:cubicBezTo>
                    <a:cubicBezTo>
                      <a:pt x="1" y="38"/>
                      <a:pt x="0" y="31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2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20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7"/>
                    </a:moveTo>
                    <a:cubicBezTo>
                      <a:pt x="1" y="17"/>
                      <a:pt x="0" y="17"/>
                      <a:pt x="0" y="17"/>
                    </a:cubicBezTo>
                    <a:cubicBezTo>
                      <a:pt x="0" y="17"/>
                      <a:pt x="1" y="17"/>
                      <a:pt x="1" y="17"/>
                    </a:cubicBezTo>
                    <a:moveTo>
                      <a:pt x="1" y="1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moveTo>
                      <a:pt x="1" y="16"/>
                    </a:moveTo>
                    <a:cubicBezTo>
                      <a:pt x="1" y="16"/>
                      <a:pt x="1" y="17"/>
                      <a:pt x="1" y="17"/>
                    </a:cubicBezTo>
                    <a:cubicBezTo>
                      <a:pt x="1" y="17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5"/>
                      <a:pt x="1" y="16"/>
                      <a:pt x="1" y="16"/>
                    </a:cubicBezTo>
                    <a:cubicBezTo>
                      <a:pt x="1" y="16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5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2"/>
                      <a:pt x="1" y="13"/>
                      <a:pt x="1" y="13"/>
                    </a:cubicBezTo>
                    <a:cubicBezTo>
                      <a:pt x="1" y="13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0"/>
                    </a:moveTo>
                    <a:cubicBezTo>
                      <a:pt x="1" y="10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2" y="9"/>
                    </a:moveTo>
                    <a:cubicBezTo>
                      <a:pt x="2" y="10"/>
                      <a:pt x="1" y="10"/>
                      <a:pt x="1" y="10"/>
                    </a:cubicBezTo>
                    <a:cubicBezTo>
                      <a:pt x="1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6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6"/>
                    </a:cubicBezTo>
                    <a:moveTo>
                      <a:pt x="2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moveTo>
                      <a:pt x="2" y="5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1"/>
                    </a:moveTo>
                    <a:cubicBezTo>
                      <a:pt x="3" y="1"/>
                      <a:pt x="3" y="2"/>
                      <a:pt x="3" y="2"/>
                    </a:cubicBezTo>
                    <a:cubicBezTo>
                      <a:pt x="3" y="2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1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1" name="任意多边形(F) 87"/>
              <p:cNvSpPr>
                <a:spLocks/>
              </p:cNvSpPr>
              <p:nvPr/>
            </p:nvSpPr>
            <p:spPr bwMode="auto">
              <a:xfrm>
                <a:off x="1724025" y="5185166"/>
                <a:ext cx="200025" cy="422275"/>
              </a:xfrm>
              <a:custGeom>
                <a:avLst/>
                <a:gdLst>
                  <a:gd name="T0" fmla="*/ 4 w 82"/>
                  <a:gd name="T1" fmla="*/ 67 h 173"/>
                  <a:gd name="T2" fmla="*/ 4 w 82"/>
                  <a:gd name="T3" fmla="*/ 68 h 173"/>
                  <a:gd name="T4" fmla="*/ 3 w 82"/>
                  <a:gd name="T5" fmla="*/ 68 h 173"/>
                  <a:gd name="T6" fmla="*/ 3 w 82"/>
                  <a:gd name="T7" fmla="*/ 68 h 173"/>
                  <a:gd name="T8" fmla="*/ 3 w 82"/>
                  <a:gd name="T9" fmla="*/ 69 h 173"/>
                  <a:gd name="T10" fmla="*/ 3 w 82"/>
                  <a:gd name="T11" fmla="*/ 69 h 173"/>
                  <a:gd name="T12" fmla="*/ 3 w 82"/>
                  <a:gd name="T13" fmla="*/ 70 h 173"/>
                  <a:gd name="T14" fmla="*/ 3 w 82"/>
                  <a:gd name="T15" fmla="*/ 70 h 173"/>
                  <a:gd name="T16" fmla="*/ 3 w 82"/>
                  <a:gd name="T17" fmla="*/ 71 h 173"/>
                  <a:gd name="T18" fmla="*/ 3 w 82"/>
                  <a:gd name="T19" fmla="*/ 71 h 173"/>
                  <a:gd name="T20" fmla="*/ 3 w 82"/>
                  <a:gd name="T21" fmla="*/ 71 h 173"/>
                  <a:gd name="T22" fmla="*/ 2 w 82"/>
                  <a:gd name="T23" fmla="*/ 72 h 173"/>
                  <a:gd name="T24" fmla="*/ 2 w 82"/>
                  <a:gd name="T25" fmla="*/ 72 h 173"/>
                  <a:gd name="T26" fmla="*/ 2 w 82"/>
                  <a:gd name="T27" fmla="*/ 73 h 173"/>
                  <a:gd name="T28" fmla="*/ 2 w 82"/>
                  <a:gd name="T29" fmla="*/ 74 h 173"/>
                  <a:gd name="T30" fmla="*/ 2 w 82"/>
                  <a:gd name="T31" fmla="*/ 74 h 173"/>
                  <a:gd name="T32" fmla="*/ 2 w 82"/>
                  <a:gd name="T33" fmla="*/ 74 h 173"/>
                  <a:gd name="T34" fmla="*/ 2 w 82"/>
                  <a:gd name="T35" fmla="*/ 75 h 173"/>
                  <a:gd name="T36" fmla="*/ 2 w 82"/>
                  <a:gd name="T37" fmla="*/ 75 h 173"/>
                  <a:gd name="T38" fmla="*/ 2 w 82"/>
                  <a:gd name="T39" fmla="*/ 76 h 173"/>
                  <a:gd name="T40" fmla="*/ 1 w 82"/>
                  <a:gd name="T41" fmla="*/ 77 h 173"/>
                  <a:gd name="T42" fmla="*/ 1 w 82"/>
                  <a:gd name="T43" fmla="*/ 77 h 173"/>
                  <a:gd name="T44" fmla="*/ 1 w 82"/>
                  <a:gd name="T45" fmla="*/ 78 h 173"/>
                  <a:gd name="T46" fmla="*/ 1 w 82"/>
                  <a:gd name="T47" fmla="*/ 78 h 173"/>
                  <a:gd name="T48" fmla="*/ 1 w 82"/>
                  <a:gd name="T49" fmla="*/ 78 h 173"/>
                  <a:gd name="T50" fmla="*/ 1 w 82"/>
                  <a:gd name="T51" fmla="*/ 79 h 173"/>
                  <a:gd name="T52" fmla="*/ 1 w 82"/>
                  <a:gd name="T53" fmla="*/ 80 h 173"/>
                  <a:gd name="T54" fmla="*/ 1 w 82"/>
                  <a:gd name="T55" fmla="*/ 81 h 173"/>
                  <a:gd name="T56" fmla="*/ 1 w 82"/>
                  <a:gd name="T57" fmla="*/ 81 h 173"/>
                  <a:gd name="T58" fmla="*/ 1 w 82"/>
                  <a:gd name="T59" fmla="*/ 81 h 173"/>
                  <a:gd name="T60" fmla="*/ 1 w 82"/>
                  <a:gd name="T61" fmla="*/ 82 h 173"/>
                  <a:gd name="T62" fmla="*/ 1 w 82"/>
                  <a:gd name="T63" fmla="*/ 82 h 173"/>
                  <a:gd name="T64" fmla="*/ 1 w 82"/>
                  <a:gd name="T65" fmla="*/ 83 h 173"/>
                  <a:gd name="T66" fmla="*/ 1 w 82"/>
                  <a:gd name="T67" fmla="*/ 84 h 173"/>
                  <a:gd name="T68" fmla="*/ 0 w 82"/>
                  <a:gd name="T69" fmla="*/ 84 h 173"/>
                  <a:gd name="T70" fmla="*/ 0 w 82"/>
                  <a:gd name="T71" fmla="*/ 85 h 173"/>
                  <a:gd name="T72" fmla="*/ 0 w 82"/>
                  <a:gd name="T73" fmla="*/ 85 h 173"/>
                  <a:gd name="T74" fmla="*/ 0 w 82"/>
                  <a:gd name="T75" fmla="*/ 85 h 173"/>
                  <a:gd name="T76" fmla="*/ 0 w 82"/>
                  <a:gd name="T77" fmla="*/ 86 h 173"/>
                  <a:gd name="T78" fmla="*/ 0 w 82"/>
                  <a:gd name="T79" fmla="*/ 86 h 173"/>
                  <a:gd name="T80" fmla="*/ 0 w 82"/>
                  <a:gd name="T81" fmla="*/ 87 h 173"/>
                  <a:gd name="T82" fmla="*/ 0 w 82"/>
                  <a:gd name="T83" fmla="*/ 87 h 173"/>
                  <a:gd name="T84" fmla="*/ 0 w 82"/>
                  <a:gd name="T85" fmla="*/ 88 h 173"/>
                  <a:gd name="T86" fmla="*/ 0 w 82"/>
                  <a:gd name="T87" fmla="*/ 88 h 173"/>
                  <a:gd name="T88" fmla="*/ 0 w 82"/>
                  <a:gd name="T89" fmla="*/ 89 h 173"/>
                  <a:gd name="T90" fmla="*/ 0 w 82"/>
                  <a:gd name="T91" fmla="*/ 89 h 173"/>
                  <a:gd name="T92" fmla="*/ 0 w 82"/>
                  <a:gd name="T93" fmla="*/ 89 h 173"/>
                  <a:gd name="T94" fmla="*/ 0 w 82"/>
                  <a:gd name="T95" fmla="*/ 90 h 173"/>
                  <a:gd name="T96" fmla="*/ 2 w 82"/>
                  <a:gd name="T97" fmla="*/ 112 h 173"/>
                  <a:gd name="T98" fmla="*/ 2 w 82"/>
                  <a:gd name="T99" fmla="*/ 113 h 173"/>
                  <a:gd name="T100" fmla="*/ 2 w 82"/>
                  <a:gd name="T101" fmla="*/ 114 h 173"/>
                  <a:gd name="T102" fmla="*/ 3 w 82"/>
                  <a:gd name="T103" fmla="*/ 114 h 173"/>
                  <a:gd name="T104" fmla="*/ 3 w 82"/>
                  <a:gd name="T105" fmla="*/ 115 h 173"/>
                  <a:gd name="T106" fmla="*/ 44 w 82"/>
                  <a:gd name="T107" fmla="*/ 171 h 173"/>
                  <a:gd name="T108" fmla="*/ 16 w 82"/>
                  <a:gd name="T109" fmla="*/ 94 h 173"/>
                  <a:gd name="T110" fmla="*/ 82 w 82"/>
                  <a:gd name="T111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2" h="173">
                    <a:moveTo>
                      <a:pt x="82" y="0"/>
                    </a:moveTo>
                    <a:cubicBezTo>
                      <a:pt x="45" y="5"/>
                      <a:pt x="14" y="32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3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8"/>
                      <a:pt x="1" y="105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9" y="139"/>
                      <a:pt x="25" y="161"/>
                      <a:pt x="46" y="173"/>
                    </a:cubicBezTo>
                    <a:cubicBezTo>
                      <a:pt x="45" y="172"/>
                      <a:pt x="45" y="172"/>
                      <a:pt x="44" y="171"/>
                    </a:cubicBezTo>
                    <a:cubicBezTo>
                      <a:pt x="39" y="164"/>
                      <a:pt x="33" y="156"/>
                      <a:pt x="28" y="149"/>
                    </a:cubicBezTo>
                    <a:cubicBezTo>
                      <a:pt x="19" y="132"/>
                      <a:pt x="15" y="114"/>
                      <a:pt x="16" y="95"/>
                    </a:cubicBezTo>
                    <a:cubicBezTo>
                      <a:pt x="16" y="94"/>
                      <a:pt x="16" y="94"/>
                      <a:pt x="16" y="94"/>
                    </a:cubicBezTo>
                    <a:cubicBezTo>
                      <a:pt x="17" y="85"/>
                      <a:pt x="19" y="76"/>
                      <a:pt x="20" y="66"/>
                    </a:cubicBezTo>
                    <a:cubicBezTo>
                      <a:pt x="26" y="49"/>
                      <a:pt x="36" y="33"/>
                      <a:pt x="49" y="21"/>
                    </a:cubicBezTo>
                    <a:cubicBezTo>
                      <a:pt x="59" y="12"/>
                      <a:pt x="70" y="5"/>
                      <a:pt x="82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6" name="长方形 102"/>
              <p:cNvSpPr>
                <a:spLocks noChangeArrowheads="1"/>
              </p:cNvSpPr>
              <p:nvPr/>
            </p:nvSpPr>
            <p:spPr bwMode="auto">
              <a:xfrm>
                <a:off x="1882775" y="5339153"/>
                <a:ext cx="147638" cy="1873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7" name="长方形 103"/>
              <p:cNvSpPr>
                <a:spLocks noChangeArrowheads="1"/>
              </p:cNvSpPr>
              <p:nvPr/>
            </p:nvSpPr>
            <p:spPr bwMode="auto">
              <a:xfrm>
                <a:off x="1837356" y="5281618"/>
                <a:ext cx="253274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6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70</a:t>
                </a:r>
                <a:endParaRPr kumimoji="0" lang="zh-CN" alt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32" name="文本框 131">
            <a:extLst>
              <a:ext uri="{FF2B5EF4-FFF2-40B4-BE49-F238E27FC236}">
                <a16:creationId xmlns:a16="http://schemas.microsoft.com/office/drawing/2014/main" id="{CC9F8B4A-A82D-4718-938C-50900AA9D2A4}"/>
              </a:ext>
            </a:extLst>
          </p:cNvPr>
          <p:cNvSpPr txBox="1"/>
          <p:nvPr/>
        </p:nvSpPr>
        <p:spPr>
          <a:xfrm>
            <a:off x="8320162" y="185859"/>
            <a:ext cx="208582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2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16" name="标题 15" hidden="1">
            <a:extLst>
              <a:ext uri="{FF2B5EF4-FFF2-40B4-BE49-F238E27FC236}">
                <a16:creationId xmlns:a16="http://schemas.microsoft.com/office/drawing/2014/main" id="{DD7F6B40-5E7B-45A5-AB19-0E13FBA4EA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94820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 2">
            <a:extLst>
              <a:ext uri="{FF2B5EF4-FFF2-40B4-BE49-F238E27FC236}">
                <a16:creationId xmlns:a16="http://schemas.microsoft.com/office/drawing/2014/main" id="{5B8E4CA1-9550-411C-8E43-8C7FE729D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组 3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2" name="组 1">
              <a:extLst>
                <a:ext uri="{FF2B5EF4-FFF2-40B4-BE49-F238E27FC236}">
                  <a16:creationId xmlns:a16="http://schemas.microsoft.com/office/drawing/2014/main" id="{9ADC1153-2F43-486F-96A6-AB4ADCB780F8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662555" y="2499116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74" name="任意多边形(F)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80" name="任意多边形(F)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FAFBB084-0936-4099-AE98-E909E5283190}"/>
                </a:ext>
              </a:extLst>
            </p:cNvPr>
            <p:cNvGrpSpPr/>
            <p:nvPr/>
          </p:nvGrpSpPr>
          <p:grpSpPr>
            <a:xfrm>
              <a:off x="3951475" y="3437374"/>
              <a:ext cx="585788" cy="700042"/>
              <a:chOff x="3951475" y="3437374"/>
              <a:chExt cx="585788" cy="700042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951475" y="3437374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4010212" y="3492937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4014975" y="3537387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4170550" y="3623112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4176934" y="3557038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6" name="任意多边形(F) 52"/>
              <p:cNvSpPr>
                <a:spLocks noEditPoints="1"/>
              </p:cNvSpPr>
              <p:nvPr/>
            </p:nvSpPr>
            <p:spPr bwMode="auto">
              <a:xfrm>
                <a:off x="3994150" y="3978666"/>
                <a:ext cx="60325" cy="158750"/>
              </a:xfrm>
              <a:custGeom>
                <a:avLst/>
                <a:gdLst>
                  <a:gd name="T0" fmla="*/ 0 w 25"/>
                  <a:gd name="T1" fmla="*/ 65 h 65"/>
                  <a:gd name="T2" fmla="*/ 0 w 25"/>
                  <a:gd name="T3" fmla="*/ 65 h 65"/>
                  <a:gd name="T4" fmla="*/ 0 w 25"/>
                  <a:gd name="T5" fmla="*/ 65 h 65"/>
                  <a:gd name="T6" fmla="*/ 0 w 25"/>
                  <a:gd name="T7" fmla="*/ 65 h 65"/>
                  <a:gd name="T8" fmla="*/ 0 w 25"/>
                  <a:gd name="T9" fmla="*/ 65 h 65"/>
                  <a:gd name="T10" fmla="*/ 0 w 25"/>
                  <a:gd name="T11" fmla="*/ 65 h 65"/>
                  <a:gd name="T12" fmla="*/ 0 w 25"/>
                  <a:gd name="T13" fmla="*/ 64 h 65"/>
                  <a:gd name="T14" fmla="*/ 0 w 25"/>
                  <a:gd name="T15" fmla="*/ 64 h 65"/>
                  <a:gd name="T16" fmla="*/ 0 w 25"/>
                  <a:gd name="T17" fmla="*/ 64 h 65"/>
                  <a:gd name="T18" fmla="*/ 0 w 25"/>
                  <a:gd name="T19" fmla="*/ 64 h 65"/>
                  <a:gd name="T20" fmla="*/ 0 w 25"/>
                  <a:gd name="T21" fmla="*/ 64 h 65"/>
                  <a:gd name="T22" fmla="*/ 0 w 25"/>
                  <a:gd name="T23" fmla="*/ 64 h 65"/>
                  <a:gd name="T24" fmla="*/ 0 w 25"/>
                  <a:gd name="T25" fmla="*/ 64 h 65"/>
                  <a:gd name="T26" fmla="*/ 0 w 25"/>
                  <a:gd name="T27" fmla="*/ 64 h 65"/>
                  <a:gd name="T28" fmla="*/ 0 w 25"/>
                  <a:gd name="T29" fmla="*/ 64 h 65"/>
                  <a:gd name="T30" fmla="*/ 0 w 25"/>
                  <a:gd name="T31" fmla="*/ 63 h 65"/>
                  <a:gd name="T32" fmla="*/ 0 w 25"/>
                  <a:gd name="T33" fmla="*/ 64 h 65"/>
                  <a:gd name="T34" fmla="*/ 0 w 25"/>
                  <a:gd name="T35" fmla="*/ 64 h 65"/>
                  <a:gd name="T36" fmla="*/ 0 w 25"/>
                  <a:gd name="T37" fmla="*/ 63 h 65"/>
                  <a:gd name="T38" fmla="*/ 25 w 25"/>
                  <a:gd name="T39" fmla="*/ 0 h 65"/>
                  <a:gd name="T40" fmla="*/ 0 w 25"/>
                  <a:gd name="T41" fmla="*/ 63 h 65"/>
                  <a:gd name="T42" fmla="*/ 25 w 25"/>
                  <a:gd name="T43" fmla="*/ 0 h 65"/>
                  <a:gd name="T44" fmla="*/ 25 w 25"/>
                  <a:gd name="T45" fmla="*/ 0 h 65"/>
                  <a:gd name="T46" fmla="*/ 25 w 25"/>
                  <a:gd name="T47" fmla="*/ 0 h 65"/>
                  <a:gd name="T48" fmla="*/ 25 w 25"/>
                  <a:gd name="T49" fmla="*/ 0 h 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5" h="65">
                    <a:moveTo>
                      <a:pt x="0" y="65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moveTo>
                      <a:pt x="0" y="65"/>
                    </a:moveTo>
                    <a:cubicBezTo>
                      <a:pt x="0" y="65"/>
                      <a:pt x="0" y="65"/>
                      <a:pt x="0" y="65"/>
                    </a:cubicBezTo>
                    <a:cubicBezTo>
                      <a:pt x="0" y="65"/>
                      <a:pt x="0" y="65"/>
                      <a:pt x="0" y="65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4"/>
                    </a:move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moveTo>
                      <a:pt x="0" y="63"/>
                    </a:moveTo>
                    <a:cubicBezTo>
                      <a:pt x="0" y="63"/>
                      <a:pt x="0" y="64"/>
                      <a:pt x="0" y="64"/>
                    </a:cubicBezTo>
                    <a:cubicBezTo>
                      <a:pt x="0" y="64"/>
                      <a:pt x="0" y="64"/>
                      <a:pt x="0" y="64"/>
                    </a:cubicBezTo>
                    <a:cubicBezTo>
                      <a:pt x="0" y="64"/>
                      <a:pt x="0" y="63"/>
                      <a:pt x="0" y="63"/>
                    </a:cubicBezTo>
                    <a:moveTo>
                      <a:pt x="25" y="0"/>
                    </a:moveTo>
                    <a:cubicBezTo>
                      <a:pt x="10" y="17"/>
                      <a:pt x="0" y="39"/>
                      <a:pt x="0" y="63"/>
                    </a:cubicBezTo>
                    <a:cubicBezTo>
                      <a:pt x="0" y="39"/>
                      <a:pt x="10" y="17"/>
                      <a:pt x="25" y="0"/>
                    </a:cubicBezTo>
                    <a:moveTo>
                      <a:pt x="25" y="0"/>
                    </a:moveTo>
                    <a:cubicBezTo>
                      <a:pt x="25" y="0"/>
                      <a:pt x="25" y="0"/>
                      <a:pt x="25" y="0"/>
                    </a:cubicBezTo>
                    <a:cubicBezTo>
                      <a:pt x="25" y="0"/>
                      <a:pt x="25" y="0"/>
                      <a:pt x="25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92" name="任意多边形(F)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9904C281-CCA8-4FD4-A293-FE67ED6D76E0}"/>
                </a:ext>
              </a:extLst>
            </p:cNvPr>
            <p:cNvGrpSpPr/>
            <p:nvPr/>
          </p:nvGrpSpPr>
          <p:grpSpPr>
            <a:xfrm>
              <a:off x="3281363" y="5157861"/>
              <a:ext cx="629286" cy="577850"/>
              <a:chOff x="3281363" y="5157861"/>
              <a:chExt cx="629286" cy="577850"/>
            </a:xfrm>
          </p:grpSpPr>
          <p:sp>
            <p:nvSpPr>
              <p:cNvPr id="196" name="任意多边形(F) 62"/>
              <p:cNvSpPr>
                <a:spLocks/>
              </p:cNvSpPr>
              <p:nvPr/>
            </p:nvSpPr>
            <p:spPr bwMode="auto">
              <a:xfrm>
                <a:off x="3332799" y="5157861"/>
                <a:ext cx="577850" cy="577850"/>
              </a:xfrm>
              <a:custGeom>
                <a:avLst/>
                <a:gdLst>
                  <a:gd name="T0" fmla="*/ 122 w 236"/>
                  <a:gd name="T1" fmla="*/ 234 h 236"/>
                  <a:gd name="T2" fmla="*/ 234 w 236"/>
                  <a:gd name="T3" fmla="*/ 114 h 236"/>
                  <a:gd name="T4" fmla="*/ 114 w 236"/>
                  <a:gd name="T5" fmla="*/ 2 h 236"/>
                  <a:gd name="T6" fmla="*/ 2 w 236"/>
                  <a:gd name="T7" fmla="*/ 122 h 236"/>
                  <a:gd name="T8" fmla="*/ 122 w 236"/>
                  <a:gd name="T9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6">
                    <a:moveTo>
                      <a:pt x="122" y="234"/>
                    </a:moveTo>
                    <a:cubicBezTo>
                      <a:pt x="186" y="231"/>
                      <a:pt x="236" y="178"/>
                      <a:pt x="234" y="114"/>
                    </a:cubicBezTo>
                    <a:cubicBezTo>
                      <a:pt x="232" y="50"/>
                      <a:pt x="178" y="0"/>
                      <a:pt x="114" y="2"/>
                    </a:cubicBezTo>
                    <a:cubicBezTo>
                      <a:pt x="50" y="4"/>
                      <a:pt x="0" y="58"/>
                      <a:pt x="2" y="122"/>
                    </a:cubicBezTo>
                    <a:cubicBezTo>
                      <a:pt x="4" y="186"/>
                      <a:pt x="58" y="236"/>
                      <a:pt x="122" y="23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任意多边形(F) 63"/>
              <p:cNvSpPr>
                <a:spLocks/>
              </p:cNvSpPr>
              <p:nvPr/>
            </p:nvSpPr>
            <p:spPr bwMode="auto">
              <a:xfrm>
                <a:off x="3389949" y="5215011"/>
                <a:ext cx="465138" cy="463550"/>
              </a:xfrm>
              <a:custGeom>
                <a:avLst/>
                <a:gdLst>
                  <a:gd name="T0" fmla="*/ 98 w 190"/>
                  <a:gd name="T1" fmla="*/ 188 h 190"/>
                  <a:gd name="T2" fmla="*/ 188 w 190"/>
                  <a:gd name="T3" fmla="*/ 91 h 190"/>
                  <a:gd name="T4" fmla="*/ 92 w 190"/>
                  <a:gd name="T5" fmla="*/ 1 h 190"/>
                  <a:gd name="T6" fmla="*/ 1 w 190"/>
                  <a:gd name="T7" fmla="*/ 98 h 190"/>
                  <a:gd name="T8" fmla="*/ 98 w 190"/>
                  <a:gd name="T9" fmla="*/ 188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90">
                    <a:moveTo>
                      <a:pt x="98" y="188"/>
                    </a:moveTo>
                    <a:cubicBezTo>
                      <a:pt x="150" y="186"/>
                      <a:pt x="190" y="143"/>
                      <a:pt x="188" y="91"/>
                    </a:cubicBezTo>
                    <a:cubicBezTo>
                      <a:pt x="186" y="40"/>
                      <a:pt x="143" y="0"/>
                      <a:pt x="92" y="1"/>
                    </a:cubicBezTo>
                    <a:cubicBezTo>
                      <a:pt x="40" y="3"/>
                      <a:pt x="0" y="47"/>
                      <a:pt x="1" y="98"/>
                    </a:cubicBezTo>
                    <a:cubicBezTo>
                      <a:pt x="3" y="149"/>
                      <a:pt x="47" y="190"/>
                      <a:pt x="98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任意多边形(F) 64"/>
              <p:cNvSpPr>
                <a:spLocks noEditPoints="1"/>
              </p:cNvSpPr>
              <p:nvPr/>
            </p:nvSpPr>
            <p:spPr bwMode="auto">
              <a:xfrm>
                <a:off x="3281363" y="5326453"/>
                <a:ext cx="17463" cy="168275"/>
              </a:xfrm>
              <a:custGeom>
                <a:avLst/>
                <a:gdLst>
                  <a:gd name="T0" fmla="*/ 7 w 7"/>
                  <a:gd name="T1" fmla="*/ 69 h 69"/>
                  <a:gd name="T2" fmla="*/ 7 w 7"/>
                  <a:gd name="T3" fmla="*/ 69 h 69"/>
                  <a:gd name="T4" fmla="*/ 7 w 7"/>
                  <a:gd name="T5" fmla="*/ 69 h 69"/>
                  <a:gd name="T6" fmla="*/ 7 w 7"/>
                  <a:gd name="T7" fmla="*/ 68 h 69"/>
                  <a:gd name="T8" fmla="*/ 6 w 7"/>
                  <a:gd name="T9" fmla="*/ 67 h 69"/>
                  <a:gd name="T10" fmla="*/ 6 w 7"/>
                  <a:gd name="T11" fmla="*/ 66 h 69"/>
                  <a:gd name="T12" fmla="*/ 6 w 7"/>
                  <a:gd name="T13" fmla="*/ 66 h 69"/>
                  <a:gd name="T14" fmla="*/ 6 w 7"/>
                  <a:gd name="T15" fmla="*/ 66 h 69"/>
                  <a:gd name="T16" fmla="*/ 6 w 7"/>
                  <a:gd name="T17" fmla="*/ 66 h 69"/>
                  <a:gd name="T18" fmla="*/ 5 w 7"/>
                  <a:gd name="T19" fmla="*/ 65 h 69"/>
                  <a:gd name="T20" fmla="*/ 5 w 7"/>
                  <a:gd name="T21" fmla="*/ 65 h 69"/>
                  <a:gd name="T22" fmla="*/ 5 w 7"/>
                  <a:gd name="T23" fmla="*/ 65 h 69"/>
                  <a:gd name="T24" fmla="*/ 5 w 7"/>
                  <a:gd name="T25" fmla="*/ 64 h 69"/>
                  <a:gd name="T26" fmla="*/ 5 w 7"/>
                  <a:gd name="T27" fmla="*/ 64 h 69"/>
                  <a:gd name="T28" fmla="*/ 5 w 7"/>
                  <a:gd name="T29" fmla="*/ 63 h 69"/>
                  <a:gd name="T30" fmla="*/ 5 w 7"/>
                  <a:gd name="T31" fmla="*/ 63 h 69"/>
                  <a:gd name="T32" fmla="*/ 5 w 7"/>
                  <a:gd name="T33" fmla="*/ 63 h 69"/>
                  <a:gd name="T34" fmla="*/ 5 w 7"/>
                  <a:gd name="T35" fmla="*/ 62 h 69"/>
                  <a:gd name="T36" fmla="*/ 4 w 7"/>
                  <a:gd name="T37" fmla="*/ 62 h 69"/>
                  <a:gd name="T38" fmla="*/ 4 w 7"/>
                  <a:gd name="T39" fmla="*/ 62 h 69"/>
                  <a:gd name="T40" fmla="*/ 4 w 7"/>
                  <a:gd name="T41" fmla="*/ 61 h 69"/>
                  <a:gd name="T42" fmla="*/ 4 w 7"/>
                  <a:gd name="T43" fmla="*/ 60 h 69"/>
                  <a:gd name="T44" fmla="*/ 4 w 7"/>
                  <a:gd name="T45" fmla="*/ 60 h 69"/>
                  <a:gd name="T46" fmla="*/ 4 w 7"/>
                  <a:gd name="T47" fmla="*/ 60 h 69"/>
                  <a:gd name="T48" fmla="*/ 4 w 7"/>
                  <a:gd name="T49" fmla="*/ 60 h 69"/>
                  <a:gd name="T50" fmla="*/ 4 w 7"/>
                  <a:gd name="T51" fmla="*/ 59 h 69"/>
                  <a:gd name="T52" fmla="*/ 4 w 7"/>
                  <a:gd name="T53" fmla="*/ 59 h 69"/>
                  <a:gd name="T54" fmla="*/ 3 w 7"/>
                  <a:gd name="T55" fmla="*/ 59 h 69"/>
                  <a:gd name="T56" fmla="*/ 3 w 7"/>
                  <a:gd name="T57" fmla="*/ 57 h 69"/>
                  <a:gd name="T58" fmla="*/ 3 w 7"/>
                  <a:gd name="T59" fmla="*/ 57 h 69"/>
                  <a:gd name="T60" fmla="*/ 3 w 7"/>
                  <a:gd name="T61" fmla="*/ 56 h 69"/>
                  <a:gd name="T62" fmla="*/ 3 w 7"/>
                  <a:gd name="T63" fmla="*/ 56 h 69"/>
                  <a:gd name="T64" fmla="*/ 3 w 7"/>
                  <a:gd name="T65" fmla="*/ 56 h 69"/>
                  <a:gd name="T66" fmla="*/ 0 w 7"/>
                  <a:gd name="T67" fmla="*/ 40 h 69"/>
                  <a:gd name="T68" fmla="*/ 0 w 7"/>
                  <a:gd name="T69" fmla="*/ 40 h 69"/>
                  <a:gd name="T70" fmla="*/ 0 w 7"/>
                  <a:gd name="T71" fmla="*/ 40 h 69"/>
                  <a:gd name="T72" fmla="*/ 0 w 7"/>
                  <a:gd name="T73" fmla="*/ 40 h 69"/>
                  <a:gd name="T74" fmla="*/ 0 w 7"/>
                  <a:gd name="T75" fmla="*/ 39 h 69"/>
                  <a:gd name="T76" fmla="*/ 0 w 7"/>
                  <a:gd name="T77" fmla="*/ 39 h 69"/>
                  <a:gd name="T78" fmla="*/ 0 w 7"/>
                  <a:gd name="T79" fmla="*/ 39 h 69"/>
                  <a:gd name="T80" fmla="*/ 0 w 7"/>
                  <a:gd name="T81" fmla="*/ 38 h 69"/>
                  <a:gd name="T82" fmla="*/ 0 w 7"/>
                  <a:gd name="T83" fmla="*/ 38 h 69"/>
                  <a:gd name="T84" fmla="*/ 0 w 7"/>
                  <a:gd name="T85" fmla="*/ 38 h 69"/>
                  <a:gd name="T86" fmla="*/ 7 w 7"/>
                  <a:gd name="T87" fmla="*/ 0 h 69"/>
                  <a:gd name="T88" fmla="*/ 7 w 7"/>
                  <a:gd name="T89" fmla="*/ 0 h 69"/>
                  <a:gd name="T90" fmla="*/ 7 w 7"/>
                  <a:gd name="T91" fmla="*/ 0 h 69"/>
                  <a:gd name="T92" fmla="*/ 7 w 7"/>
                  <a:gd name="T9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" h="69"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8"/>
                    </a:moveTo>
                    <a:cubicBezTo>
                      <a:pt x="7" y="68"/>
                      <a:pt x="7" y="68"/>
                      <a:pt x="7" y="68"/>
                    </a:cubicBezTo>
                    <a:cubicBezTo>
                      <a:pt x="7" y="68"/>
                      <a:pt x="7" y="68"/>
                      <a:pt x="7" y="68"/>
                    </a:cubicBezTo>
                    <a:moveTo>
                      <a:pt x="6" y="67"/>
                    </a:moveTo>
                    <a:cubicBezTo>
                      <a:pt x="6" y="67"/>
                      <a:pt x="6" y="67"/>
                      <a:pt x="6" y="67"/>
                    </a:cubicBezTo>
                    <a:cubicBezTo>
                      <a:pt x="6" y="67"/>
                      <a:pt x="6" y="67"/>
                      <a:pt x="6" y="67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5" y="65"/>
                    </a:moveTo>
                    <a:cubicBezTo>
                      <a:pt x="5" y="65"/>
                      <a:pt x="6" y="65"/>
                      <a:pt x="6" y="66"/>
                    </a:cubicBezTo>
                    <a:cubicBezTo>
                      <a:pt x="6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2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1"/>
                    </a:moveTo>
                    <a:cubicBezTo>
                      <a:pt x="4" y="61"/>
                      <a:pt x="4" y="61"/>
                      <a:pt x="4" y="61"/>
                    </a:cubicBezTo>
                    <a:cubicBezTo>
                      <a:pt x="4" y="61"/>
                      <a:pt x="4" y="61"/>
                      <a:pt x="4" y="61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3" y="5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3" y="59"/>
                      <a:pt x="3" y="59"/>
                      <a:pt x="3" y="59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6"/>
                    </a:moveTo>
                    <a:cubicBezTo>
                      <a:pt x="3" y="56"/>
                      <a:pt x="3" y="57"/>
                      <a:pt x="3" y="57"/>
                    </a:cubicBezTo>
                    <a:cubicBezTo>
                      <a:pt x="3" y="57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7" y="0"/>
                    </a:moveTo>
                    <a:cubicBezTo>
                      <a:pt x="2" y="12"/>
                      <a:pt x="0" y="24"/>
                      <a:pt x="0" y="38"/>
                    </a:cubicBezTo>
                    <a:cubicBezTo>
                      <a:pt x="0" y="24"/>
                      <a:pt x="2" y="12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任意多边形(F) 65"/>
              <p:cNvSpPr>
                <a:spLocks/>
              </p:cNvSpPr>
              <p:nvPr/>
            </p:nvSpPr>
            <p:spPr bwMode="auto">
              <a:xfrm>
                <a:off x="3391537" y="5248349"/>
                <a:ext cx="201613" cy="425450"/>
              </a:xfrm>
              <a:custGeom>
                <a:avLst/>
                <a:gdLst>
                  <a:gd name="T0" fmla="*/ 7 w 82"/>
                  <a:gd name="T1" fmla="*/ 46 h 174"/>
                  <a:gd name="T2" fmla="*/ 7 w 82"/>
                  <a:gd name="T3" fmla="*/ 46 h 174"/>
                  <a:gd name="T4" fmla="*/ 7 w 82"/>
                  <a:gd name="T5" fmla="*/ 46 h 174"/>
                  <a:gd name="T6" fmla="*/ 7 w 82"/>
                  <a:gd name="T7" fmla="*/ 46 h 174"/>
                  <a:gd name="T8" fmla="*/ 0 w 82"/>
                  <a:gd name="T9" fmla="*/ 84 h 174"/>
                  <a:gd name="T10" fmla="*/ 0 w 82"/>
                  <a:gd name="T11" fmla="*/ 84 h 174"/>
                  <a:gd name="T12" fmla="*/ 0 w 82"/>
                  <a:gd name="T13" fmla="*/ 84 h 174"/>
                  <a:gd name="T14" fmla="*/ 0 w 82"/>
                  <a:gd name="T15" fmla="*/ 85 h 174"/>
                  <a:gd name="T16" fmla="*/ 0 w 82"/>
                  <a:gd name="T17" fmla="*/ 85 h 174"/>
                  <a:gd name="T18" fmla="*/ 0 w 82"/>
                  <a:gd name="T19" fmla="*/ 85 h 174"/>
                  <a:gd name="T20" fmla="*/ 0 w 82"/>
                  <a:gd name="T21" fmla="*/ 85 h 174"/>
                  <a:gd name="T22" fmla="*/ 0 w 82"/>
                  <a:gd name="T23" fmla="*/ 86 h 174"/>
                  <a:gd name="T24" fmla="*/ 0 w 82"/>
                  <a:gd name="T25" fmla="*/ 86 h 174"/>
                  <a:gd name="T26" fmla="*/ 0 w 82"/>
                  <a:gd name="T27" fmla="*/ 86 h 174"/>
                  <a:gd name="T28" fmla="*/ 0 w 82"/>
                  <a:gd name="T29" fmla="*/ 86 h 174"/>
                  <a:gd name="T30" fmla="*/ 3 w 82"/>
                  <a:gd name="T31" fmla="*/ 102 h 174"/>
                  <a:gd name="T32" fmla="*/ 3 w 82"/>
                  <a:gd name="T33" fmla="*/ 102 h 174"/>
                  <a:gd name="T34" fmla="*/ 3 w 82"/>
                  <a:gd name="T35" fmla="*/ 103 h 174"/>
                  <a:gd name="T36" fmla="*/ 3 w 82"/>
                  <a:gd name="T37" fmla="*/ 103 h 174"/>
                  <a:gd name="T38" fmla="*/ 3 w 82"/>
                  <a:gd name="T39" fmla="*/ 103 h 174"/>
                  <a:gd name="T40" fmla="*/ 3 w 82"/>
                  <a:gd name="T41" fmla="*/ 105 h 174"/>
                  <a:gd name="T42" fmla="*/ 4 w 82"/>
                  <a:gd name="T43" fmla="*/ 105 h 174"/>
                  <a:gd name="T44" fmla="*/ 4 w 82"/>
                  <a:gd name="T45" fmla="*/ 105 h 174"/>
                  <a:gd name="T46" fmla="*/ 4 w 82"/>
                  <a:gd name="T47" fmla="*/ 106 h 174"/>
                  <a:gd name="T48" fmla="*/ 4 w 82"/>
                  <a:gd name="T49" fmla="*/ 106 h 174"/>
                  <a:gd name="T50" fmla="*/ 4 w 82"/>
                  <a:gd name="T51" fmla="*/ 106 h 174"/>
                  <a:gd name="T52" fmla="*/ 4 w 82"/>
                  <a:gd name="T53" fmla="*/ 106 h 174"/>
                  <a:gd name="T54" fmla="*/ 4 w 82"/>
                  <a:gd name="T55" fmla="*/ 107 h 174"/>
                  <a:gd name="T56" fmla="*/ 4 w 82"/>
                  <a:gd name="T57" fmla="*/ 108 h 174"/>
                  <a:gd name="T58" fmla="*/ 4 w 82"/>
                  <a:gd name="T59" fmla="*/ 108 h 174"/>
                  <a:gd name="T60" fmla="*/ 5 w 82"/>
                  <a:gd name="T61" fmla="*/ 109 h 174"/>
                  <a:gd name="T62" fmla="*/ 5 w 82"/>
                  <a:gd name="T63" fmla="*/ 109 h 174"/>
                  <a:gd name="T64" fmla="*/ 5 w 82"/>
                  <a:gd name="T65" fmla="*/ 109 h 174"/>
                  <a:gd name="T66" fmla="*/ 5 w 82"/>
                  <a:gd name="T67" fmla="*/ 109 h 174"/>
                  <a:gd name="T68" fmla="*/ 5 w 82"/>
                  <a:gd name="T69" fmla="*/ 110 h 174"/>
                  <a:gd name="T70" fmla="*/ 5 w 82"/>
                  <a:gd name="T71" fmla="*/ 110 h 174"/>
                  <a:gd name="T72" fmla="*/ 5 w 82"/>
                  <a:gd name="T73" fmla="*/ 111 h 174"/>
                  <a:gd name="T74" fmla="*/ 5 w 82"/>
                  <a:gd name="T75" fmla="*/ 111 h 174"/>
                  <a:gd name="T76" fmla="*/ 6 w 82"/>
                  <a:gd name="T77" fmla="*/ 112 h 174"/>
                  <a:gd name="T78" fmla="*/ 6 w 82"/>
                  <a:gd name="T79" fmla="*/ 112 h 174"/>
                  <a:gd name="T80" fmla="*/ 6 w 82"/>
                  <a:gd name="T81" fmla="*/ 112 h 174"/>
                  <a:gd name="T82" fmla="*/ 6 w 82"/>
                  <a:gd name="T83" fmla="*/ 112 h 174"/>
                  <a:gd name="T84" fmla="*/ 6 w 82"/>
                  <a:gd name="T85" fmla="*/ 112 h 174"/>
                  <a:gd name="T86" fmla="*/ 6 w 82"/>
                  <a:gd name="T87" fmla="*/ 113 h 174"/>
                  <a:gd name="T88" fmla="*/ 7 w 82"/>
                  <a:gd name="T89" fmla="*/ 114 h 174"/>
                  <a:gd name="T90" fmla="*/ 7 w 82"/>
                  <a:gd name="T91" fmla="*/ 115 h 174"/>
                  <a:gd name="T92" fmla="*/ 7 w 82"/>
                  <a:gd name="T93" fmla="*/ 115 h 174"/>
                  <a:gd name="T94" fmla="*/ 7 w 82"/>
                  <a:gd name="T95" fmla="*/ 115 h 174"/>
                  <a:gd name="T96" fmla="*/ 49 w 82"/>
                  <a:gd name="T97" fmla="*/ 153 h 174"/>
                  <a:gd name="T98" fmla="*/ 16 w 82"/>
                  <a:gd name="T99" fmla="*/ 79 h 174"/>
                  <a:gd name="T100" fmla="*/ 28 w 82"/>
                  <a:gd name="T101" fmla="*/ 25 h 174"/>
                  <a:gd name="T102" fmla="*/ 46 w 82"/>
                  <a:gd name="T10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2" h="174">
                    <a:moveTo>
                      <a:pt x="46" y="0"/>
                    </a:moveTo>
                    <a:cubicBezTo>
                      <a:pt x="29" y="11"/>
                      <a:pt x="15" y="27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2" y="58"/>
                      <a:pt x="0" y="70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" y="92"/>
                      <a:pt x="2" y="97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4"/>
                      <a:pt x="3" y="104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7"/>
                    </a:cubicBezTo>
                    <a:cubicBezTo>
                      <a:pt x="4" y="107"/>
                      <a:pt x="4" y="107"/>
                      <a:pt x="4" y="107"/>
                    </a:cubicBezTo>
                    <a:cubicBezTo>
                      <a:pt x="4" y="107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5" y="108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6" y="111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4"/>
                      <a:pt x="7" y="114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7" y="114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19" y="146"/>
                      <a:pt x="48" y="169"/>
                      <a:pt x="82" y="174"/>
                    </a:cubicBezTo>
                    <a:cubicBezTo>
                      <a:pt x="70" y="169"/>
                      <a:pt x="59" y="162"/>
                      <a:pt x="49" y="153"/>
                    </a:cubicBezTo>
                    <a:cubicBezTo>
                      <a:pt x="36" y="140"/>
                      <a:pt x="26" y="125"/>
                      <a:pt x="21" y="107"/>
                    </a:cubicBezTo>
                    <a:cubicBezTo>
                      <a:pt x="19" y="98"/>
                      <a:pt x="17" y="89"/>
                      <a:pt x="16" y="79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15" y="59"/>
                      <a:pt x="19" y="41"/>
                      <a:pt x="28" y="25"/>
                    </a:cubicBezTo>
                    <a:cubicBezTo>
                      <a:pt x="34" y="17"/>
                      <a:pt x="39" y="10"/>
                      <a:pt x="44" y="3"/>
                    </a:cubicBezTo>
                    <a:cubicBezTo>
                      <a:pt x="45" y="2"/>
                      <a:pt x="46" y="1"/>
                      <a:pt x="46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长方形 66"/>
              <p:cNvSpPr>
                <a:spLocks noChangeArrowheads="1"/>
              </p:cNvSpPr>
              <p:nvPr/>
            </p:nvSpPr>
            <p:spPr bwMode="auto">
              <a:xfrm>
                <a:off x="3551874" y="5343599"/>
                <a:ext cx="138113" cy="19685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长方形 67"/>
              <p:cNvSpPr>
                <a:spLocks noChangeArrowheads="1"/>
              </p:cNvSpPr>
              <p:nvPr/>
            </p:nvSpPr>
            <p:spPr bwMode="auto">
              <a:xfrm>
                <a:off x="3557907" y="5254699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04" name="任意多边形(F)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6" name="任意多边形(F)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4" name="任意多边形(F)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18D2C52C-52FC-4FC3-B1F3-CE6A5B70BDB0}"/>
                </a:ext>
              </a:extLst>
            </p:cNvPr>
            <p:cNvGrpSpPr/>
            <p:nvPr/>
          </p:nvGrpSpPr>
          <p:grpSpPr>
            <a:xfrm>
              <a:off x="931754" y="3389703"/>
              <a:ext cx="571500" cy="622533"/>
              <a:chOff x="931754" y="3389703"/>
              <a:chExt cx="571500" cy="622533"/>
            </a:xfrm>
          </p:grpSpPr>
          <p:sp>
            <p:nvSpPr>
              <p:cNvPr id="202" name="任意多边形(F) 68"/>
              <p:cNvSpPr>
                <a:spLocks/>
              </p:cNvSpPr>
              <p:nvPr/>
            </p:nvSpPr>
            <p:spPr bwMode="auto">
              <a:xfrm>
                <a:off x="931754" y="3439148"/>
                <a:ext cx="571500" cy="573088"/>
              </a:xfrm>
              <a:custGeom>
                <a:avLst/>
                <a:gdLst>
                  <a:gd name="T0" fmla="*/ 116 w 234"/>
                  <a:gd name="T1" fmla="*/ 1 h 234"/>
                  <a:gd name="T2" fmla="*/ 233 w 234"/>
                  <a:gd name="T3" fmla="*/ 115 h 234"/>
                  <a:gd name="T4" fmla="*/ 119 w 234"/>
                  <a:gd name="T5" fmla="*/ 233 h 234"/>
                  <a:gd name="T6" fmla="*/ 1 w 234"/>
                  <a:gd name="T7" fmla="*/ 118 h 234"/>
                  <a:gd name="T8" fmla="*/ 116 w 234"/>
                  <a:gd name="T9" fmla="*/ 1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6" y="1"/>
                    </a:moveTo>
                    <a:cubicBezTo>
                      <a:pt x="179" y="0"/>
                      <a:pt x="232" y="51"/>
                      <a:pt x="233" y="115"/>
                    </a:cubicBezTo>
                    <a:cubicBezTo>
                      <a:pt x="234" y="179"/>
                      <a:pt x="183" y="232"/>
                      <a:pt x="119" y="233"/>
                    </a:cubicBezTo>
                    <a:cubicBezTo>
                      <a:pt x="55" y="234"/>
                      <a:pt x="2" y="182"/>
                      <a:pt x="1" y="118"/>
                    </a:cubicBezTo>
                    <a:cubicBezTo>
                      <a:pt x="0" y="54"/>
                      <a:pt x="52" y="1"/>
                      <a:pt x="116" y="1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任意多边形(F) 69"/>
              <p:cNvSpPr>
                <a:spLocks/>
              </p:cNvSpPr>
              <p:nvPr/>
            </p:nvSpPr>
            <p:spPr bwMode="auto">
              <a:xfrm>
                <a:off x="987317" y="3493123"/>
                <a:ext cx="461963" cy="461963"/>
              </a:xfrm>
              <a:custGeom>
                <a:avLst/>
                <a:gdLst>
                  <a:gd name="T0" fmla="*/ 93 w 189"/>
                  <a:gd name="T1" fmla="*/ 1 h 189"/>
                  <a:gd name="T2" fmla="*/ 188 w 189"/>
                  <a:gd name="T3" fmla="*/ 93 h 189"/>
                  <a:gd name="T4" fmla="*/ 96 w 189"/>
                  <a:gd name="T5" fmla="*/ 188 h 189"/>
                  <a:gd name="T6" fmla="*/ 1 w 189"/>
                  <a:gd name="T7" fmla="*/ 96 h 189"/>
                  <a:gd name="T8" fmla="*/ 93 w 189"/>
                  <a:gd name="T9" fmla="*/ 1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" h="189">
                    <a:moveTo>
                      <a:pt x="93" y="1"/>
                    </a:moveTo>
                    <a:cubicBezTo>
                      <a:pt x="144" y="0"/>
                      <a:pt x="187" y="42"/>
                      <a:pt x="188" y="93"/>
                    </a:cubicBezTo>
                    <a:cubicBezTo>
                      <a:pt x="189" y="145"/>
                      <a:pt x="147" y="187"/>
                      <a:pt x="96" y="188"/>
                    </a:cubicBezTo>
                    <a:cubicBezTo>
                      <a:pt x="44" y="189"/>
                      <a:pt x="2" y="147"/>
                      <a:pt x="1" y="96"/>
                    </a:cubicBezTo>
                    <a:cubicBezTo>
                      <a:pt x="0" y="44"/>
                      <a:pt x="41" y="2"/>
                      <a:pt x="93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任意多边形(F) 71"/>
              <p:cNvSpPr>
                <a:spLocks/>
              </p:cNvSpPr>
              <p:nvPr/>
            </p:nvSpPr>
            <p:spPr bwMode="auto">
              <a:xfrm>
                <a:off x="990492" y="3497885"/>
                <a:ext cx="187325" cy="428625"/>
              </a:xfrm>
              <a:custGeom>
                <a:avLst/>
                <a:gdLst>
                  <a:gd name="T0" fmla="*/ 0 w 77"/>
                  <a:gd name="T1" fmla="*/ 84 h 175"/>
                  <a:gd name="T2" fmla="*/ 0 w 77"/>
                  <a:gd name="T3" fmla="*/ 85 h 175"/>
                  <a:gd name="T4" fmla="*/ 0 w 77"/>
                  <a:gd name="T5" fmla="*/ 85 h 175"/>
                  <a:gd name="T6" fmla="*/ 0 w 77"/>
                  <a:gd name="T7" fmla="*/ 85 h 175"/>
                  <a:gd name="T8" fmla="*/ 0 w 77"/>
                  <a:gd name="T9" fmla="*/ 86 h 175"/>
                  <a:gd name="T10" fmla="*/ 0 w 77"/>
                  <a:gd name="T11" fmla="*/ 87 h 175"/>
                  <a:gd name="T12" fmla="*/ 0 w 77"/>
                  <a:gd name="T13" fmla="*/ 87 h 175"/>
                  <a:gd name="T14" fmla="*/ 0 w 77"/>
                  <a:gd name="T15" fmla="*/ 87 h 175"/>
                  <a:gd name="T16" fmla="*/ 0 w 77"/>
                  <a:gd name="T17" fmla="*/ 88 h 175"/>
                  <a:gd name="T18" fmla="*/ 0 w 77"/>
                  <a:gd name="T19" fmla="*/ 88 h 175"/>
                  <a:gd name="T20" fmla="*/ 0 w 77"/>
                  <a:gd name="T21" fmla="*/ 89 h 175"/>
                  <a:gd name="T22" fmla="*/ 0 w 77"/>
                  <a:gd name="T23" fmla="*/ 89 h 175"/>
                  <a:gd name="T24" fmla="*/ 0 w 77"/>
                  <a:gd name="T25" fmla="*/ 90 h 175"/>
                  <a:gd name="T26" fmla="*/ 0 w 77"/>
                  <a:gd name="T27" fmla="*/ 90 h 175"/>
                  <a:gd name="T28" fmla="*/ 0 w 77"/>
                  <a:gd name="T29" fmla="*/ 91 h 175"/>
                  <a:gd name="T30" fmla="*/ 0 w 77"/>
                  <a:gd name="T31" fmla="*/ 91 h 175"/>
                  <a:gd name="T32" fmla="*/ 0 w 77"/>
                  <a:gd name="T33" fmla="*/ 92 h 175"/>
                  <a:gd name="T34" fmla="*/ 0 w 77"/>
                  <a:gd name="T35" fmla="*/ 92 h 175"/>
                  <a:gd name="T36" fmla="*/ 0 w 77"/>
                  <a:gd name="T37" fmla="*/ 92 h 175"/>
                  <a:gd name="T38" fmla="*/ 0 w 77"/>
                  <a:gd name="T39" fmla="*/ 93 h 175"/>
                  <a:gd name="T40" fmla="*/ 0 w 77"/>
                  <a:gd name="T41" fmla="*/ 93 h 175"/>
                  <a:gd name="T42" fmla="*/ 0 w 77"/>
                  <a:gd name="T43" fmla="*/ 94 h 175"/>
                  <a:gd name="T44" fmla="*/ 0 w 77"/>
                  <a:gd name="T45" fmla="*/ 94 h 175"/>
                  <a:gd name="T46" fmla="*/ 0 w 77"/>
                  <a:gd name="T47" fmla="*/ 95 h 175"/>
                  <a:gd name="T48" fmla="*/ 0 w 77"/>
                  <a:gd name="T49" fmla="*/ 95 h 175"/>
                  <a:gd name="T50" fmla="*/ 0 w 77"/>
                  <a:gd name="T51" fmla="*/ 95 h 175"/>
                  <a:gd name="T52" fmla="*/ 0 w 77"/>
                  <a:gd name="T53" fmla="*/ 96 h 175"/>
                  <a:gd name="T54" fmla="*/ 0 w 77"/>
                  <a:gd name="T55" fmla="*/ 96 h 175"/>
                  <a:gd name="T56" fmla="*/ 0 w 77"/>
                  <a:gd name="T57" fmla="*/ 97 h 175"/>
                  <a:gd name="T58" fmla="*/ 0 w 77"/>
                  <a:gd name="T59" fmla="*/ 97 h 175"/>
                  <a:gd name="T60" fmla="*/ 0 w 77"/>
                  <a:gd name="T61" fmla="*/ 98 h 175"/>
                  <a:gd name="T62" fmla="*/ 0 w 77"/>
                  <a:gd name="T63" fmla="*/ 98 h 175"/>
                  <a:gd name="T64" fmla="*/ 0 w 77"/>
                  <a:gd name="T65" fmla="*/ 98 h 175"/>
                  <a:gd name="T66" fmla="*/ 0 w 77"/>
                  <a:gd name="T67" fmla="*/ 99 h 175"/>
                  <a:gd name="T68" fmla="*/ 0 w 77"/>
                  <a:gd name="T69" fmla="*/ 99 h 175"/>
                  <a:gd name="T70" fmla="*/ 0 w 77"/>
                  <a:gd name="T71" fmla="*/ 100 h 175"/>
                  <a:gd name="T72" fmla="*/ 0 w 77"/>
                  <a:gd name="T73" fmla="*/ 100 h 175"/>
                  <a:gd name="T74" fmla="*/ 0 w 77"/>
                  <a:gd name="T75" fmla="*/ 101 h 175"/>
                  <a:gd name="T76" fmla="*/ 0 w 77"/>
                  <a:gd name="T77" fmla="*/ 101 h 175"/>
                  <a:gd name="T78" fmla="*/ 0 w 77"/>
                  <a:gd name="T79" fmla="*/ 102 h 175"/>
                  <a:gd name="T80" fmla="*/ 0 w 77"/>
                  <a:gd name="T81" fmla="*/ 102 h 175"/>
                  <a:gd name="T82" fmla="*/ 0 w 77"/>
                  <a:gd name="T83" fmla="*/ 102 h 175"/>
                  <a:gd name="T84" fmla="*/ 0 w 77"/>
                  <a:gd name="T85" fmla="*/ 103 h 175"/>
                  <a:gd name="T86" fmla="*/ 0 w 77"/>
                  <a:gd name="T87" fmla="*/ 103 h 175"/>
                  <a:gd name="T88" fmla="*/ 1 w 77"/>
                  <a:gd name="T89" fmla="*/ 104 h 175"/>
                  <a:gd name="T90" fmla="*/ 1 w 77"/>
                  <a:gd name="T91" fmla="*/ 104 h 175"/>
                  <a:gd name="T92" fmla="*/ 1 w 77"/>
                  <a:gd name="T93" fmla="*/ 105 h 175"/>
                  <a:gd name="T94" fmla="*/ 1 w 77"/>
                  <a:gd name="T95" fmla="*/ 105 h 175"/>
                  <a:gd name="T96" fmla="*/ 1 w 77"/>
                  <a:gd name="T97" fmla="*/ 106 h 175"/>
                  <a:gd name="T98" fmla="*/ 1 w 77"/>
                  <a:gd name="T99" fmla="*/ 107 h 175"/>
                  <a:gd name="T100" fmla="*/ 50 w 77"/>
                  <a:gd name="T101" fmla="*/ 175 h 175"/>
                  <a:gd name="T102" fmla="*/ 16 w 77"/>
                  <a:gd name="T103" fmla="*/ 99 h 175"/>
                  <a:gd name="T104" fmla="*/ 45 w 77"/>
                  <a:gd name="T105" fmla="*/ 2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" h="175">
                    <a:moveTo>
                      <a:pt x="77" y="0"/>
                    </a:moveTo>
                    <a:cubicBezTo>
                      <a:pt x="36" y="8"/>
                      <a:pt x="4" y="42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6" y="137"/>
                      <a:pt x="24" y="162"/>
                      <a:pt x="50" y="175"/>
                    </a:cubicBezTo>
                    <a:cubicBezTo>
                      <a:pt x="49" y="175"/>
                      <a:pt x="48" y="174"/>
                      <a:pt x="48" y="173"/>
                    </a:cubicBezTo>
                    <a:cubicBezTo>
                      <a:pt x="42" y="166"/>
                      <a:pt x="36" y="159"/>
                      <a:pt x="31" y="152"/>
                    </a:cubicBezTo>
                    <a:cubicBezTo>
                      <a:pt x="21" y="136"/>
                      <a:pt x="16" y="118"/>
                      <a:pt x="16" y="99"/>
                    </a:cubicBezTo>
                    <a:cubicBezTo>
                      <a:pt x="16" y="99"/>
                      <a:pt x="16" y="98"/>
                      <a:pt x="16" y="98"/>
                    </a:cubicBezTo>
                    <a:cubicBezTo>
                      <a:pt x="17" y="88"/>
                      <a:pt x="18" y="79"/>
                      <a:pt x="19" y="70"/>
                    </a:cubicBezTo>
                    <a:cubicBezTo>
                      <a:pt x="24" y="52"/>
                      <a:pt x="32" y="36"/>
                      <a:pt x="45" y="23"/>
                    </a:cubicBezTo>
                    <a:cubicBezTo>
                      <a:pt x="54" y="13"/>
                      <a:pt x="65" y="6"/>
                      <a:pt x="77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8" name="长方形 94"/>
              <p:cNvSpPr>
                <a:spLocks noChangeArrowheads="1"/>
              </p:cNvSpPr>
              <p:nvPr/>
            </p:nvSpPr>
            <p:spPr bwMode="auto">
              <a:xfrm>
                <a:off x="1093679" y="3655048"/>
                <a:ext cx="255588" cy="150813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9" name="长方形 95"/>
              <p:cNvSpPr>
                <a:spLocks noChangeArrowheads="1"/>
              </p:cNvSpPr>
              <p:nvPr/>
            </p:nvSpPr>
            <p:spPr bwMode="auto">
              <a:xfrm>
                <a:off x="1122893" y="3520744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4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B54EFDBC-7861-49C1-81C9-9A16A96B193B}"/>
                </a:ext>
              </a:extLst>
            </p:cNvPr>
            <p:cNvGrpSpPr/>
            <p:nvPr/>
          </p:nvGrpSpPr>
          <p:grpSpPr>
            <a:xfrm>
              <a:off x="1496945" y="5157861"/>
              <a:ext cx="569913" cy="568325"/>
              <a:chOff x="1496945" y="5157861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1496945" y="5157861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552508" y="5215011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552508" y="5216599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0" name="任意多边形(F) 86"/>
              <p:cNvSpPr>
                <a:spLocks noEditPoints="1"/>
              </p:cNvSpPr>
              <p:nvPr/>
            </p:nvSpPr>
            <p:spPr bwMode="auto">
              <a:xfrm>
                <a:off x="1724025" y="5348678"/>
                <a:ext cx="9525" cy="117475"/>
              </a:xfrm>
              <a:custGeom>
                <a:avLst/>
                <a:gdLst>
                  <a:gd name="T0" fmla="*/ 3 w 4"/>
                  <a:gd name="T1" fmla="*/ 47 h 48"/>
                  <a:gd name="T2" fmla="*/ 3 w 4"/>
                  <a:gd name="T3" fmla="*/ 47 h 48"/>
                  <a:gd name="T4" fmla="*/ 2 w 4"/>
                  <a:gd name="T5" fmla="*/ 47 h 48"/>
                  <a:gd name="T6" fmla="*/ 2 w 4"/>
                  <a:gd name="T7" fmla="*/ 46 h 48"/>
                  <a:gd name="T8" fmla="*/ 2 w 4"/>
                  <a:gd name="T9" fmla="*/ 46 h 48"/>
                  <a:gd name="T10" fmla="*/ 0 w 4"/>
                  <a:gd name="T11" fmla="*/ 23 h 48"/>
                  <a:gd name="T12" fmla="*/ 0 w 4"/>
                  <a:gd name="T13" fmla="*/ 22 h 48"/>
                  <a:gd name="T14" fmla="*/ 0 w 4"/>
                  <a:gd name="T15" fmla="*/ 22 h 48"/>
                  <a:gd name="T16" fmla="*/ 0 w 4"/>
                  <a:gd name="T17" fmla="*/ 22 h 48"/>
                  <a:gd name="T18" fmla="*/ 0 w 4"/>
                  <a:gd name="T19" fmla="*/ 22 h 48"/>
                  <a:gd name="T20" fmla="*/ 0 w 4"/>
                  <a:gd name="T21" fmla="*/ 21 h 48"/>
                  <a:gd name="T22" fmla="*/ 0 w 4"/>
                  <a:gd name="T23" fmla="*/ 20 h 48"/>
                  <a:gd name="T24" fmla="*/ 0 w 4"/>
                  <a:gd name="T25" fmla="*/ 20 h 48"/>
                  <a:gd name="T26" fmla="*/ 0 w 4"/>
                  <a:gd name="T27" fmla="*/ 20 h 48"/>
                  <a:gd name="T28" fmla="*/ 0 w 4"/>
                  <a:gd name="T29" fmla="*/ 19 h 48"/>
                  <a:gd name="T30" fmla="*/ 0 w 4"/>
                  <a:gd name="T31" fmla="*/ 19 h 48"/>
                  <a:gd name="T32" fmla="*/ 0 w 4"/>
                  <a:gd name="T33" fmla="*/ 19 h 48"/>
                  <a:gd name="T34" fmla="*/ 0 w 4"/>
                  <a:gd name="T35" fmla="*/ 18 h 48"/>
                  <a:gd name="T36" fmla="*/ 0 w 4"/>
                  <a:gd name="T37" fmla="*/ 18 h 48"/>
                  <a:gd name="T38" fmla="*/ 0 w 4"/>
                  <a:gd name="T39" fmla="*/ 18 h 48"/>
                  <a:gd name="T40" fmla="*/ 1 w 4"/>
                  <a:gd name="T41" fmla="*/ 17 h 48"/>
                  <a:gd name="T42" fmla="*/ 1 w 4"/>
                  <a:gd name="T43" fmla="*/ 17 h 48"/>
                  <a:gd name="T44" fmla="*/ 1 w 4"/>
                  <a:gd name="T45" fmla="*/ 16 h 48"/>
                  <a:gd name="T46" fmla="*/ 1 w 4"/>
                  <a:gd name="T47" fmla="*/ 15 h 48"/>
                  <a:gd name="T48" fmla="*/ 1 w 4"/>
                  <a:gd name="T49" fmla="*/ 15 h 48"/>
                  <a:gd name="T50" fmla="*/ 1 w 4"/>
                  <a:gd name="T51" fmla="*/ 15 h 48"/>
                  <a:gd name="T52" fmla="*/ 1 w 4"/>
                  <a:gd name="T53" fmla="*/ 14 h 48"/>
                  <a:gd name="T54" fmla="*/ 1 w 4"/>
                  <a:gd name="T55" fmla="*/ 14 h 48"/>
                  <a:gd name="T56" fmla="*/ 1 w 4"/>
                  <a:gd name="T57" fmla="*/ 14 h 48"/>
                  <a:gd name="T58" fmla="*/ 1 w 4"/>
                  <a:gd name="T59" fmla="*/ 13 h 48"/>
                  <a:gd name="T60" fmla="*/ 1 w 4"/>
                  <a:gd name="T61" fmla="*/ 13 h 48"/>
                  <a:gd name="T62" fmla="*/ 1 w 4"/>
                  <a:gd name="T63" fmla="*/ 11 h 48"/>
                  <a:gd name="T64" fmla="*/ 1 w 4"/>
                  <a:gd name="T65" fmla="*/ 11 h 48"/>
                  <a:gd name="T66" fmla="*/ 1 w 4"/>
                  <a:gd name="T67" fmla="*/ 11 h 48"/>
                  <a:gd name="T68" fmla="*/ 1 w 4"/>
                  <a:gd name="T69" fmla="*/ 10 h 48"/>
                  <a:gd name="T70" fmla="*/ 1 w 4"/>
                  <a:gd name="T71" fmla="*/ 10 h 48"/>
                  <a:gd name="T72" fmla="*/ 1 w 4"/>
                  <a:gd name="T73" fmla="*/ 10 h 48"/>
                  <a:gd name="T74" fmla="*/ 2 w 4"/>
                  <a:gd name="T75" fmla="*/ 9 h 48"/>
                  <a:gd name="T76" fmla="*/ 2 w 4"/>
                  <a:gd name="T77" fmla="*/ 8 h 48"/>
                  <a:gd name="T78" fmla="*/ 2 w 4"/>
                  <a:gd name="T79" fmla="*/ 8 h 48"/>
                  <a:gd name="T80" fmla="*/ 2 w 4"/>
                  <a:gd name="T81" fmla="*/ 8 h 48"/>
                  <a:gd name="T82" fmla="*/ 2 w 4"/>
                  <a:gd name="T83" fmla="*/ 7 h 48"/>
                  <a:gd name="T84" fmla="*/ 2 w 4"/>
                  <a:gd name="T85" fmla="*/ 7 h 48"/>
                  <a:gd name="T86" fmla="*/ 2 w 4"/>
                  <a:gd name="T87" fmla="*/ 6 h 48"/>
                  <a:gd name="T88" fmla="*/ 2 w 4"/>
                  <a:gd name="T89" fmla="*/ 5 h 48"/>
                  <a:gd name="T90" fmla="*/ 2 w 4"/>
                  <a:gd name="T91" fmla="*/ 5 h 48"/>
                  <a:gd name="T92" fmla="*/ 2 w 4"/>
                  <a:gd name="T93" fmla="*/ 5 h 48"/>
                  <a:gd name="T94" fmla="*/ 3 w 4"/>
                  <a:gd name="T95" fmla="*/ 4 h 48"/>
                  <a:gd name="T96" fmla="*/ 3 w 4"/>
                  <a:gd name="T97" fmla="*/ 4 h 48"/>
                  <a:gd name="T98" fmla="*/ 3 w 4"/>
                  <a:gd name="T99" fmla="*/ 4 h 48"/>
                  <a:gd name="T100" fmla="*/ 3 w 4"/>
                  <a:gd name="T101" fmla="*/ 3 h 48"/>
                  <a:gd name="T102" fmla="*/ 3 w 4"/>
                  <a:gd name="T103" fmla="*/ 3 h 48"/>
                  <a:gd name="T104" fmla="*/ 3 w 4"/>
                  <a:gd name="T105" fmla="*/ 3 h 48"/>
                  <a:gd name="T106" fmla="*/ 3 w 4"/>
                  <a:gd name="T107" fmla="*/ 2 h 48"/>
                  <a:gd name="T108" fmla="*/ 3 w 4"/>
                  <a:gd name="T109" fmla="*/ 2 h 48"/>
                  <a:gd name="T110" fmla="*/ 3 w 4"/>
                  <a:gd name="T111" fmla="*/ 1 h 48"/>
                  <a:gd name="T112" fmla="*/ 3 w 4"/>
                  <a:gd name="T113" fmla="*/ 1 h 48"/>
                  <a:gd name="T114" fmla="*/ 4 w 4"/>
                  <a:gd name="T115" fmla="*/ 1 h 48"/>
                  <a:gd name="T116" fmla="*/ 4 w 4"/>
                  <a:gd name="T1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" h="48">
                    <a:moveTo>
                      <a:pt x="3" y="48"/>
                    </a:moveTo>
                    <a:cubicBezTo>
                      <a:pt x="3" y="48"/>
                      <a:pt x="3" y="48"/>
                      <a:pt x="3" y="48"/>
                    </a:cubicBezTo>
                    <a:cubicBezTo>
                      <a:pt x="3" y="48"/>
                      <a:pt x="3" y="48"/>
                      <a:pt x="3" y="48"/>
                    </a:cubicBezTo>
                    <a:moveTo>
                      <a:pt x="3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3" y="47"/>
                    </a:cubicBezTo>
                    <a:moveTo>
                      <a:pt x="2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2" y="47"/>
                    </a:cubicBezTo>
                    <a:moveTo>
                      <a:pt x="2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2" y="47"/>
                      <a:pt x="2" y="47"/>
                      <a:pt x="2" y="47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5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5"/>
                    </a:cubicBezTo>
                    <a:moveTo>
                      <a:pt x="0" y="23"/>
                    </a:moveTo>
                    <a:cubicBezTo>
                      <a:pt x="0" y="31"/>
                      <a:pt x="1" y="38"/>
                      <a:pt x="2" y="45"/>
                    </a:cubicBezTo>
                    <a:cubicBezTo>
                      <a:pt x="1" y="38"/>
                      <a:pt x="0" y="31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2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20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7"/>
                    </a:moveTo>
                    <a:cubicBezTo>
                      <a:pt x="1" y="17"/>
                      <a:pt x="0" y="17"/>
                      <a:pt x="0" y="17"/>
                    </a:cubicBezTo>
                    <a:cubicBezTo>
                      <a:pt x="0" y="17"/>
                      <a:pt x="1" y="17"/>
                      <a:pt x="1" y="17"/>
                    </a:cubicBezTo>
                    <a:moveTo>
                      <a:pt x="1" y="1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moveTo>
                      <a:pt x="1" y="16"/>
                    </a:moveTo>
                    <a:cubicBezTo>
                      <a:pt x="1" y="16"/>
                      <a:pt x="1" y="17"/>
                      <a:pt x="1" y="17"/>
                    </a:cubicBezTo>
                    <a:cubicBezTo>
                      <a:pt x="1" y="17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5"/>
                      <a:pt x="1" y="16"/>
                      <a:pt x="1" y="16"/>
                    </a:cubicBezTo>
                    <a:cubicBezTo>
                      <a:pt x="1" y="16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5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2"/>
                      <a:pt x="1" y="13"/>
                      <a:pt x="1" y="13"/>
                    </a:cubicBezTo>
                    <a:cubicBezTo>
                      <a:pt x="1" y="13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0"/>
                    </a:moveTo>
                    <a:cubicBezTo>
                      <a:pt x="1" y="10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2" y="9"/>
                    </a:moveTo>
                    <a:cubicBezTo>
                      <a:pt x="2" y="10"/>
                      <a:pt x="1" y="10"/>
                      <a:pt x="1" y="10"/>
                    </a:cubicBezTo>
                    <a:cubicBezTo>
                      <a:pt x="1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6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6"/>
                    </a:cubicBezTo>
                    <a:moveTo>
                      <a:pt x="2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moveTo>
                      <a:pt x="2" y="5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1"/>
                    </a:moveTo>
                    <a:cubicBezTo>
                      <a:pt x="3" y="1"/>
                      <a:pt x="3" y="2"/>
                      <a:pt x="3" y="2"/>
                    </a:cubicBezTo>
                    <a:cubicBezTo>
                      <a:pt x="3" y="2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1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711258" y="5337249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685858" y="5238824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97" name="文本框 96">
            <a:extLst>
              <a:ext uri="{FF2B5EF4-FFF2-40B4-BE49-F238E27FC236}">
                <a16:creationId xmlns:a16="http://schemas.microsoft.com/office/drawing/2014/main" id="{0ABB9975-98A3-4E5C-83F0-F5DB5A76FAFE}"/>
              </a:ext>
            </a:extLst>
          </p:cNvPr>
          <p:cNvSpPr txBox="1"/>
          <p:nvPr/>
        </p:nvSpPr>
        <p:spPr>
          <a:xfrm>
            <a:off x="8320162" y="185859"/>
            <a:ext cx="2085827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5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9" name="标题 8" hidden="1">
            <a:extLst>
              <a:ext uri="{FF2B5EF4-FFF2-40B4-BE49-F238E27FC236}">
                <a16:creationId xmlns:a16="http://schemas.microsoft.com/office/drawing/2014/main" id="{E0C595F8-6527-4465-B3FC-E0F1C9F50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4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03182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5A3351BB-2D7C-4033-A5AF-4FEFC5F71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组 3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701883F7-E2D0-4668-ADC1-08DB75C94392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83197" y="2532068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6FA30F05-0786-4729-95CC-45C7C7E8CE61}"/>
                </a:ext>
              </a:extLst>
            </p:cNvPr>
            <p:cNvGrpSpPr/>
            <p:nvPr/>
          </p:nvGrpSpPr>
          <p:grpSpPr>
            <a:xfrm>
              <a:off x="3244850" y="2662628"/>
              <a:ext cx="662782" cy="573088"/>
              <a:chOff x="3244850" y="2662628"/>
              <a:chExt cx="662782" cy="573088"/>
            </a:xfrm>
          </p:grpSpPr>
          <p:sp>
            <p:nvSpPr>
              <p:cNvPr id="172" name="任意多边形(F) 38"/>
              <p:cNvSpPr>
                <a:spLocks/>
              </p:cNvSpPr>
              <p:nvPr/>
            </p:nvSpPr>
            <p:spPr bwMode="auto">
              <a:xfrm>
                <a:off x="3334544" y="2662628"/>
                <a:ext cx="573088" cy="573088"/>
              </a:xfrm>
              <a:custGeom>
                <a:avLst/>
                <a:gdLst>
                  <a:gd name="T0" fmla="*/ 115 w 234"/>
                  <a:gd name="T1" fmla="*/ 233 h 234"/>
                  <a:gd name="T2" fmla="*/ 233 w 234"/>
                  <a:gd name="T3" fmla="*/ 118 h 234"/>
                  <a:gd name="T4" fmla="*/ 119 w 234"/>
                  <a:gd name="T5" fmla="*/ 1 h 234"/>
                  <a:gd name="T6" fmla="*/ 1 w 234"/>
                  <a:gd name="T7" fmla="*/ 115 h 234"/>
                  <a:gd name="T8" fmla="*/ 115 w 234"/>
                  <a:gd name="T9" fmla="*/ 233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5" y="233"/>
                    </a:moveTo>
                    <a:cubicBezTo>
                      <a:pt x="179" y="234"/>
                      <a:pt x="232" y="182"/>
                      <a:pt x="233" y="118"/>
                    </a:cubicBezTo>
                    <a:cubicBezTo>
                      <a:pt x="234" y="54"/>
                      <a:pt x="183" y="1"/>
                      <a:pt x="119" y="1"/>
                    </a:cubicBezTo>
                    <a:cubicBezTo>
                      <a:pt x="55" y="0"/>
                      <a:pt x="2" y="51"/>
                      <a:pt x="1" y="115"/>
                    </a:cubicBezTo>
                    <a:cubicBezTo>
                      <a:pt x="0" y="179"/>
                      <a:pt x="51" y="232"/>
                      <a:pt x="115" y="233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任意多边形(F) 39"/>
              <p:cNvSpPr>
                <a:spLocks/>
              </p:cNvSpPr>
              <p:nvPr/>
            </p:nvSpPr>
            <p:spPr bwMode="auto">
              <a:xfrm>
                <a:off x="3391694" y="2716603"/>
                <a:ext cx="458788" cy="461963"/>
              </a:xfrm>
              <a:custGeom>
                <a:avLst/>
                <a:gdLst>
                  <a:gd name="T0" fmla="*/ 93 w 188"/>
                  <a:gd name="T1" fmla="*/ 188 h 189"/>
                  <a:gd name="T2" fmla="*/ 188 w 188"/>
                  <a:gd name="T3" fmla="*/ 96 h 189"/>
                  <a:gd name="T4" fmla="*/ 95 w 188"/>
                  <a:gd name="T5" fmla="*/ 1 h 189"/>
                  <a:gd name="T6" fmla="*/ 1 w 188"/>
                  <a:gd name="T7" fmla="*/ 93 h 189"/>
                  <a:gd name="T8" fmla="*/ 93 w 188"/>
                  <a:gd name="T9" fmla="*/ 18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8" h="189">
                    <a:moveTo>
                      <a:pt x="93" y="188"/>
                    </a:moveTo>
                    <a:cubicBezTo>
                      <a:pt x="144" y="189"/>
                      <a:pt x="187" y="147"/>
                      <a:pt x="188" y="96"/>
                    </a:cubicBezTo>
                    <a:cubicBezTo>
                      <a:pt x="188" y="44"/>
                      <a:pt x="147" y="2"/>
                      <a:pt x="95" y="1"/>
                    </a:cubicBezTo>
                    <a:cubicBezTo>
                      <a:pt x="44" y="0"/>
                      <a:pt x="1" y="42"/>
                      <a:pt x="1" y="93"/>
                    </a:cubicBezTo>
                    <a:cubicBezTo>
                      <a:pt x="0" y="145"/>
                      <a:pt x="41" y="187"/>
                      <a:pt x="93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4" name="任意多边形(F) 40"/>
              <p:cNvSpPr>
                <a:spLocks noEditPoints="1"/>
              </p:cNvSpPr>
              <p:nvPr/>
            </p:nvSpPr>
            <p:spPr bwMode="auto">
              <a:xfrm>
                <a:off x="3244850" y="2851541"/>
                <a:ext cx="20638" cy="122238"/>
              </a:xfrm>
              <a:custGeom>
                <a:avLst/>
                <a:gdLst>
                  <a:gd name="T0" fmla="*/ 8 w 8"/>
                  <a:gd name="T1" fmla="*/ 50 h 50"/>
                  <a:gd name="T2" fmla="*/ 8 w 8"/>
                  <a:gd name="T3" fmla="*/ 50 h 50"/>
                  <a:gd name="T4" fmla="*/ 8 w 8"/>
                  <a:gd name="T5" fmla="*/ 50 h 50"/>
                  <a:gd name="T6" fmla="*/ 8 w 8"/>
                  <a:gd name="T7" fmla="*/ 50 h 50"/>
                  <a:gd name="T8" fmla="*/ 0 w 8"/>
                  <a:gd name="T9" fmla="*/ 11 h 50"/>
                  <a:gd name="T10" fmla="*/ 0 w 8"/>
                  <a:gd name="T11" fmla="*/ 11 h 50"/>
                  <a:gd name="T12" fmla="*/ 0 w 8"/>
                  <a:gd name="T13" fmla="*/ 11 h 50"/>
                  <a:gd name="T14" fmla="*/ 0 w 8"/>
                  <a:gd name="T15" fmla="*/ 11 h 50"/>
                  <a:gd name="T16" fmla="*/ 0 w 8"/>
                  <a:gd name="T17" fmla="*/ 11 h 50"/>
                  <a:gd name="T18" fmla="*/ 0 w 8"/>
                  <a:gd name="T19" fmla="*/ 11 h 50"/>
                  <a:gd name="T20" fmla="*/ 0 w 8"/>
                  <a:gd name="T21" fmla="*/ 10 h 50"/>
                  <a:gd name="T22" fmla="*/ 0 w 8"/>
                  <a:gd name="T23" fmla="*/ 10 h 50"/>
                  <a:gd name="T24" fmla="*/ 0 w 8"/>
                  <a:gd name="T25" fmla="*/ 10 h 50"/>
                  <a:gd name="T26" fmla="*/ 0 w 8"/>
                  <a:gd name="T27" fmla="*/ 10 h 50"/>
                  <a:gd name="T28" fmla="*/ 0 w 8"/>
                  <a:gd name="T29" fmla="*/ 9 h 50"/>
                  <a:gd name="T30" fmla="*/ 0 w 8"/>
                  <a:gd name="T31" fmla="*/ 9 h 50"/>
                  <a:gd name="T32" fmla="*/ 0 w 8"/>
                  <a:gd name="T33" fmla="*/ 9 h 50"/>
                  <a:gd name="T34" fmla="*/ 0 w 8"/>
                  <a:gd name="T35" fmla="*/ 9 h 50"/>
                  <a:gd name="T36" fmla="*/ 0 w 8"/>
                  <a:gd name="T37" fmla="*/ 9 h 50"/>
                  <a:gd name="T38" fmla="*/ 0 w 8"/>
                  <a:gd name="T39" fmla="*/ 9 h 50"/>
                  <a:gd name="T40" fmla="*/ 0 w 8"/>
                  <a:gd name="T41" fmla="*/ 8 h 50"/>
                  <a:gd name="T42" fmla="*/ 0 w 8"/>
                  <a:gd name="T43" fmla="*/ 8 h 50"/>
                  <a:gd name="T44" fmla="*/ 0 w 8"/>
                  <a:gd name="T45" fmla="*/ 8 h 50"/>
                  <a:gd name="T46" fmla="*/ 0 w 8"/>
                  <a:gd name="T47" fmla="*/ 7 h 50"/>
                  <a:gd name="T48" fmla="*/ 0 w 8"/>
                  <a:gd name="T49" fmla="*/ 7 h 50"/>
                  <a:gd name="T50" fmla="*/ 0 w 8"/>
                  <a:gd name="T51" fmla="*/ 7 h 50"/>
                  <a:gd name="T52" fmla="*/ 0 w 8"/>
                  <a:gd name="T53" fmla="*/ 7 h 50"/>
                  <a:gd name="T54" fmla="*/ 0 w 8"/>
                  <a:gd name="T55" fmla="*/ 7 h 50"/>
                  <a:gd name="T56" fmla="*/ 0 w 8"/>
                  <a:gd name="T57" fmla="*/ 7 h 50"/>
                  <a:gd name="T58" fmla="*/ 0 w 8"/>
                  <a:gd name="T59" fmla="*/ 6 h 50"/>
                  <a:gd name="T60" fmla="*/ 0 w 8"/>
                  <a:gd name="T61" fmla="*/ 6 h 50"/>
                  <a:gd name="T62" fmla="*/ 0 w 8"/>
                  <a:gd name="T63" fmla="*/ 6 h 50"/>
                  <a:gd name="T64" fmla="*/ 0 w 8"/>
                  <a:gd name="T65" fmla="*/ 6 h 50"/>
                  <a:gd name="T66" fmla="*/ 0 w 8"/>
                  <a:gd name="T67" fmla="*/ 6 h 50"/>
                  <a:gd name="T68" fmla="*/ 0 w 8"/>
                  <a:gd name="T69" fmla="*/ 6 h 50"/>
                  <a:gd name="T70" fmla="*/ 0 w 8"/>
                  <a:gd name="T71" fmla="*/ 5 h 50"/>
                  <a:gd name="T72" fmla="*/ 0 w 8"/>
                  <a:gd name="T73" fmla="*/ 5 h 50"/>
                  <a:gd name="T74" fmla="*/ 0 w 8"/>
                  <a:gd name="T75" fmla="*/ 5 h 50"/>
                  <a:gd name="T76" fmla="*/ 0 w 8"/>
                  <a:gd name="T77" fmla="*/ 5 h 50"/>
                  <a:gd name="T78" fmla="*/ 0 w 8"/>
                  <a:gd name="T79" fmla="*/ 5 h 50"/>
                  <a:gd name="T80" fmla="*/ 0 w 8"/>
                  <a:gd name="T81" fmla="*/ 4 h 50"/>
                  <a:gd name="T82" fmla="*/ 0 w 8"/>
                  <a:gd name="T83" fmla="*/ 4 h 50"/>
                  <a:gd name="T84" fmla="*/ 0 w 8"/>
                  <a:gd name="T85" fmla="*/ 4 h 50"/>
                  <a:gd name="T86" fmla="*/ 0 w 8"/>
                  <a:gd name="T87" fmla="*/ 4 h 50"/>
                  <a:gd name="T88" fmla="*/ 0 w 8"/>
                  <a:gd name="T89" fmla="*/ 3 h 50"/>
                  <a:gd name="T90" fmla="*/ 0 w 8"/>
                  <a:gd name="T91" fmla="*/ 3 h 50"/>
                  <a:gd name="T92" fmla="*/ 0 w 8"/>
                  <a:gd name="T93" fmla="*/ 3 h 50"/>
                  <a:gd name="T94" fmla="*/ 0 w 8"/>
                  <a:gd name="T95" fmla="*/ 3 h 50"/>
                  <a:gd name="T96" fmla="*/ 0 w 8"/>
                  <a:gd name="T97" fmla="*/ 3 h 50"/>
                  <a:gd name="T98" fmla="*/ 0 w 8"/>
                  <a:gd name="T99" fmla="*/ 3 h 50"/>
                  <a:gd name="T100" fmla="*/ 0 w 8"/>
                  <a:gd name="T101" fmla="*/ 2 h 50"/>
                  <a:gd name="T102" fmla="*/ 0 w 8"/>
                  <a:gd name="T103" fmla="*/ 2 h 50"/>
                  <a:gd name="T104" fmla="*/ 0 w 8"/>
                  <a:gd name="T105" fmla="*/ 2 h 50"/>
                  <a:gd name="T106" fmla="*/ 0 w 8"/>
                  <a:gd name="T107" fmla="*/ 2 h 50"/>
                  <a:gd name="T108" fmla="*/ 0 w 8"/>
                  <a:gd name="T109" fmla="*/ 2 h 50"/>
                  <a:gd name="T110" fmla="*/ 0 w 8"/>
                  <a:gd name="T111" fmla="*/ 1 h 50"/>
                  <a:gd name="T112" fmla="*/ 0 w 8"/>
                  <a:gd name="T113" fmla="*/ 0 h 50"/>
                  <a:gd name="T114" fmla="*/ 0 w 8"/>
                  <a:gd name="T115" fmla="*/ 0 h 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8" h="50">
                    <a:moveTo>
                      <a:pt x="8" y="50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50"/>
                    </a:cubicBezTo>
                    <a:moveTo>
                      <a:pt x="8" y="50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50"/>
                    </a:cubicBezTo>
                    <a:moveTo>
                      <a:pt x="8" y="49"/>
                    </a:moveTo>
                    <a:cubicBezTo>
                      <a:pt x="8" y="50"/>
                      <a:pt x="8" y="50"/>
                      <a:pt x="8" y="50"/>
                    </a:cubicBezTo>
                    <a:cubicBezTo>
                      <a:pt x="8" y="50"/>
                      <a:pt x="8" y="50"/>
                      <a:pt x="8" y="49"/>
                    </a:cubicBezTo>
                    <a:moveTo>
                      <a:pt x="0" y="11"/>
                    </a:moveTo>
                    <a:cubicBezTo>
                      <a:pt x="0" y="25"/>
                      <a:pt x="2" y="38"/>
                      <a:pt x="8" y="49"/>
                    </a:cubicBezTo>
                    <a:cubicBezTo>
                      <a:pt x="2" y="38"/>
                      <a:pt x="0" y="25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4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2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任意多边形 41"/>
              <p:cNvSpPr>
                <a:spLocks/>
              </p:cNvSpPr>
              <p:nvPr/>
            </p:nvSpPr>
            <p:spPr bwMode="auto">
              <a:xfrm>
                <a:off x="3393281" y="2746765"/>
                <a:ext cx="188913" cy="427038"/>
              </a:xfrm>
              <a:custGeom>
                <a:avLst/>
                <a:gdLst>
                  <a:gd name="T0" fmla="*/ 0 w 77"/>
                  <a:gd name="T1" fmla="*/ 71 h 175"/>
                  <a:gd name="T2" fmla="*/ 0 w 77"/>
                  <a:gd name="T3" fmla="*/ 72 h 175"/>
                  <a:gd name="T4" fmla="*/ 0 w 77"/>
                  <a:gd name="T5" fmla="*/ 73 h 175"/>
                  <a:gd name="T6" fmla="*/ 0 w 77"/>
                  <a:gd name="T7" fmla="*/ 73 h 175"/>
                  <a:gd name="T8" fmla="*/ 0 w 77"/>
                  <a:gd name="T9" fmla="*/ 73 h 175"/>
                  <a:gd name="T10" fmla="*/ 0 w 77"/>
                  <a:gd name="T11" fmla="*/ 73 h 175"/>
                  <a:gd name="T12" fmla="*/ 0 w 77"/>
                  <a:gd name="T13" fmla="*/ 74 h 175"/>
                  <a:gd name="T14" fmla="*/ 0 w 77"/>
                  <a:gd name="T15" fmla="*/ 74 h 175"/>
                  <a:gd name="T16" fmla="*/ 0 w 77"/>
                  <a:gd name="T17" fmla="*/ 74 h 175"/>
                  <a:gd name="T18" fmla="*/ 0 w 77"/>
                  <a:gd name="T19" fmla="*/ 75 h 175"/>
                  <a:gd name="T20" fmla="*/ 0 w 77"/>
                  <a:gd name="T21" fmla="*/ 75 h 175"/>
                  <a:gd name="T22" fmla="*/ 0 w 77"/>
                  <a:gd name="T23" fmla="*/ 75 h 175"/>
                  <a:gd name="T24" fmla="*/ 0 w 77"/>
                  <a:gd name="T25" fmla="*/ 76 h 175"/>
                  <a:gd name="T26" fmla="*/ 0 w 77"/>
                  <a:gd name="T27" fmla="*/ 76 h 175"/>
                  <a:gd name="T28" fmla="*/ 0 w 77"/>
                  <a:gd name="T29" fmla="*/ 76 h 175"/>
                  <a:gd name="T30" fmla="*/ 0 w 77"/>
                  <a:gd name="T31" fmla="*/ 76 h 175"/>
                  <a:gd name="T32" fmla="*/ 0 w 77"/>
                  <a:gd name="T33" fmla="*/ 77 h 175"/>
                  <a:gd name="T34" fmla="*/ 0 w 77"/>
                  <a:gd name="T35" fmla="*/ 77 h 175"/>
                  <a:gd name="T36" fmla="*/ 0 w 77"/>
                  <a:gd name="T37" fmla="*/ 77 h 175"/>
                  <a:gd name="T38" fmla="*/ 0 w 77"/>
                  <a:gd name="T39" fmla="*/ 78 h 175"/>
                  <a:gd name="T40" fmla="*/ 0 w 77"/>
                  <a:gd name="T41" fmla="*/ 78 h 175"/>
                  <a:gd name="T42" fmla="*/ 0 w 77"/>
                  <a:gd name="T43" fmla="*/ 78 h 175"/>
                  <a:gd name="T44" fmla="*/ 0 w 77"/>
                  <a:gd name="T45" fmla="*/ 78 h 175"/>
                  <a:gd name="T46" fmla="*/ 0 w 77"/>
                  <a:gd name="T47" fmla="*/ 79 h 175"/>
                  <a:gd name="T48" fmla="*/ 0 w 77"/>
                  <a:gd name="T49" fmla="*/ 79 h 175"/>
                  <a:gd name="T50" fmla="*/ 0 w 77"/>
                  <a:gd name="T51" fmla="*/ 79 h 175"/>
                  <a:gd name="T52" fmla="*/ 0 w 77"/>
                  <a:gd name="T53" fmla="*/ 80 h 175"/>
                  <a:gd name="T54" fmla="*/ 0 w 77"/>
                  <a:gd name="T55" fmla="*/ 80 h 175"/>
                  <a:gd name="T56" fmla="*/ 0 w 77"/>
                  <a:gd name="T57" fmla="*/ 80 h 175"/>
                  <a:gd name="T58" fmla="*/ 0 w 77"/>
                  <a:gd name="T59" fmla="*/ 81 h 175"/>
                  <a:gd name="T60" fmla="*/ 0 w 77"/>
                  <a:gd name="T61" fmla="*/ 81 h 175"/>
                  <a:gd name="T62" fmla="*/ 0 w 77"/>
                  <a:gd name="T63" fmla="*/ 81 h 175"/>
                  <a:gd name="T64" fmla="*/ 0 w 77"/>
                  <a:gd name="T65" fmla="*/ 82 h 175"/>
                  <a:gd name="T66" fmla="*/ 0 w 77"/>
                  <a:gd name="T67" fmla="*/ 82 h 175"/>
                  <a:gd name="T68" fmla="*/ 0 w 77"/>
                  <a:gd name="T69" fmla="*/ 82 h 175"/>
                  <a:gd name="T70" fmla="*/ 8 w 77"/>
                  <a:gd name="T71" fmla="*/ 120 h 175"/>
                  <a:gd name="T72" fmla="*/ 8 w 77"/>
                  <a:gd name="T73" fmla="*/ 121 h 175"/>
                  <a:gd name="T74" fmla="*/ 8 w 77"/>
                  <a:gd name="T75" fmla="*/ 121 h 175"/>
                  <a:gd name="T76" fmla="*/ 8 w 77"/>
                  <a:gd name="T77" fmla="*/ 121 h 175"/>
                  <a:gd name="T78" fmla="*/ 45 w 77"/>
                  <a:gd name="T79" fmla="*/ 152 h 175"/>
                  <a:gd name="T80" fmla="*/ 15 w 77"/>
                  <a:gd name="T81" fmla="*/ 77 h 175"/>
                  <a:gd name="T82" fmla="*/ 30 w 77"/>
                  <a:gd name="T83" fmla="*/ 23 h 175"/>
                  <a:gd name="T84" fmla="*/ 50 w 77"/>
                  <a:gd name="T85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7" h="175">
                    <a:moveTo>
                      <a:pt x="50" y="0"/>
                    </a:moveTo>
                    <a:cubicBezTo>
                      <a:pt x="23" y="14"/>
                      <a:pt x="4" y="40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96"/>
                      <a:pt x="2" y="109"/>
                      <a:pt x="8" y="120"/>
                    </a:cubicBezTo>
                    <a:cubicBezTo>
                      <a:pt x="8" y="120"/>
                      <a:pt x="8" y="120"/>
                      <a:pt x="8" y="120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20" y="149"/>
                      <a:pt x="46" y="169"/>
                      <a:pt x="77" y="175"/>
                    </a:cubicBezTo>
                    <a:cubicBezTo>
                      <a:pt x="65" y="169"/>
                      <a:pt x="54" y="162"/>
                      <a:pt x="45" y="152"/>
                    </a:cubicBezTo>
                    <a:cubicBezTo>
                      <a:pt x="32" y="139"/>
                      <a:pt x="23" y="123"/>
                      <a:pt x="19" y="105"/>
                    </a:cubicBezTo>
                    <a:cubicBezTo>
                      <a:pt x="18" y="96"/>
                      <a:pt x="16" y="87"/>
                      <a:pt x="15" y="77"/>
                    </a:cubicBezTo>
                    <a:cubicBezTo>
                      <a:pt x="15" y="77"/>
                      <a:pt x="15" y="76"/>
                      <a:pt x="15" y="76"/>
                    </a:cubicBezTo>
                    <a:cubicBezTo>
                      <a:pt x="16" y="57"/>
                      <a:pt x="21" y="39"/>
                      <a:pt x="30" y="23"/>
                    </a:cubicBezTo>
                    <a:cubicBezTo>
                      <a:pt x="36" y="16"/>
                      <a:pt x="42" y="9"/>
                      <a:pt x="47" y="2"/>
                    </a:cubicBezTo>
                    <a:cubicBezTo>
                      <a:pt x="48" y="1"/>
                      <a:pt x="49" y="0"/>
                      <a:pt x="50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6" name="长方形 42"/>
              <p:cNvSpPr>
                <a:spLocks noChangeArrowheads="1"/>
              </p:cNvSpPr>
              <p:nvPr/>
            </p:nvSpPr>
            <p:spPr bwMode="auto">
              <a:xfrm>
                <a:off x="3563144" y="2846778"/>
                <a:ext cx="12223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7" name="长方形 43"/>
              <p:cNvSpPr>
                <a:spLocks noChangeArrowheads="1"/>
              </p:cNvSpPr>
              <p:nvPr/>
            </p:nvSpPr>
            <p:spPr bwMode="auto">
              <a:xfrm>
                <a:off x="3550761" y="2794305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0" name="任意多边形(F)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AE9EEB34-0B24-4738-B9CA-F59F6D427BD7}"/>
                </a:ext>
              </a:extLst>
            </p:cNvPr>
            <p:cNvGrpSpPr/>
            <p:nvPr/>
          </p:nvGrpSpPr>
          <p:grpSpPr>
            <a:xfrm>
              <a:off x="3912394" y="3413764"/>
              <a:ext cx="585788" cy="587375"/>
              <a:chOff x="3912394" y="3413764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912394" y="3413764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971131" y="3469327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975894" y="3513777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4131469" y="3599502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4135279" y="3549904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6" name="任意多边形(F)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2" name="任意多边形(F)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ED846C36-3BC6-4CAC-8DD2-942F64124F39}"/>
                </a:ext>
              </a:extLst>
            </p:cNvPr>
            <p:cNvGrpSpPr/>
            <p:nvPr/>
          </p:nvGrpSpPr>
          <p:grpSpPr>
            <a:xfrm>
              <a:off x="3915815" y="4369393"/>
              <a:ext cx="566738" cy="568325"/>
              <a:chOff x="3915815" y="4369393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915815" y="4369393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971377" y="4423368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971377" y="4450355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4128540" y="4553543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4130127" y="4489657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DC0B3D13-A8F9-4279-B713-2BADFD594A54}"/>
                </a:ext>
              </a:extLst>
            </p:cNvPr>
            <p:cNvGrpSpPr/>
            <p:nvPr/>
          </p:nvGrpSpPr>
          <p:grpSpPr>
            <a:xfrm>
              <a:off x="3281363" y="5145885"/>
              <a:ext cx="631031" cy="577850"/>
              <a:chOff x="3281363" y="5145885"/>
              <a:chExt cx="631031" cy="577850"/>
            </a:xfrm>
          </p:grpSpPr>
          <p:sp>
            <p:nvSpPr>
              <p:cNvPr id="196" name="任意多边形(F) 62"/>
              <p:cNvSpPr>
                <a:spLocks/>
              </p:cNvSpPr>
              <p:nvPr/>
            </p:nvSpPr>
            <p:spPr bwMode="auto">
              <a:xfrm>
                <a:off x="3334544" y="5145885"/>
                <a:ext cx="577850" cy="577850"/>
              </a:xfrm>
              <a:custGeom>
                <a:avLst/>
                <a:gdLst>
                  <a:gd name="T0" fmla="*/ 122 w 236"/>
                  <a:gd name="T1" fmla="*/ 234 h 236"/>
                  <a:gd name="T2" fmla="*/ 234 w 236"/>
                  <a:gd name="T3" fmla="*/ 114 h 236"/>
                  <a:gd name="T4" fmla="*/ 114 w 236"/>
                  <a:gd name="T5" fmla="*/ 2 h 236"/>
                  <a:gd name="T6" fmla="*/ 2 w 236"/>
                  <a:gd name="T7" fmla="*/ 122 h 236"/>
                  <a:gd name="T8" fmla="*/ 122 w 236"/>
                  <a:gd name="T9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6">
                    <a:moveTo>
                      <a:pt x="122" y="234"/>
                    </a:moveTo>
                    <a:cubicBezTo>
                      <a:pt x="186" y="231"/>
                      <a:pt x="236" y="178"/>
                      <a:pt x="234" y="114"/>
                    </a:cubicBezTo>
                    <a:cubicBezTo>
                      <a:pt x="232" y="50"/>
                      <a:pt x="178" y="0"/>
                      <a:pt x="114" y="2"/>
                    </a:cubicBezTo>
                    <a:cubicBezTo>
                      <a:pt x="50" y="4"/>
                      <a:pt x="0" y="58"/>
                      <a:pt x="2" y="122"/>
                    </a:cubicBezTo>
                    <a:cubicBezTo>
                      <a:pt x="4" y="186"/>
                      <a:pt x="58" y="236"/>
                      <a:pt x="122" y="23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任意多边形(F) 63"/>
              <p:cNvSpPr>
                <a:spLocks/>
              </p:cNvSpPr>
              <p:nvPr/>
            </p:nvSpPr>
            <p:spPr bwMode="auto">
              <a:xfrm>
                <a:off x="3391694" y="5203035"/>
                <a:ext cx="465138" cy="463550"/>
              </a:xfrm>
              <a:custGeom>
                <a:avLst/>
                <a:gdLst>
                  <a:gd name="T0" fmla="*/ 98 w 190"/>
                  <a:gd name="T1" fmla="*/ 188 h 190"/>
                  <a:gd name="T2" fmla="*/ 188 w 190"/>
                  <a:gd name="T3" fmla="*/ 91 h 190"/>
                  <a:gd name="T4" fmla="*/ 92 w 190"/>
                  <a:gd name="T5" fmla="*/ 1 h 190"/>
                  <a:gd name="T6" fmla="*/ 1 w 190"/>
                  <a:gd name="T7" fmla="*/ 98 h 190"/>
                  <a:gd name="T8" fmla="*/ 98 w 190"/>
                  <a:gd name="T9" fmla="*/ 188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90">
                    <a:moveTo>
                      <a:pt x="98" y="188"/>
                    </a:moveTo>
                    <a:cubicBezTo>
                      <a:pt x="150" y="186"/>
                      <a:pt x="190" y="143"/>
                      <a:pt x="188" y="91"/>
                    </a:cubicBezTo>
                    <a:cubicBezTo>
                      <a:pt x="186" y="40"/>
                      <a:pt x="143" y="0"/>
                      <a:pt x="92" y="1"/>
                    </a:cubicBezTo>
                    <a:cubicBezTo>
                      <a:pt x="40" y="3"/>
                      <a:pt x="0" y="47"/>
                      <a:pt x="1" y="98"/>
                    </a:cubicBezTo>
                    <a:cubicBezTo>
                      <a:pt x="3" y="149"/>
                      <a:pt x="47" y="190"/>
                      <a:pt x="98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任意多边形(F) 64"/>
              <p:cNvSpPr>
                <a:spLocks noEditPoints="1"/>
              </p:cNvSpPr>
              <p:nvPr/>
            </p:nvSpPr>
            <p:spPr bwMode="auto">
              <a:xfrm>
                <a:off x="3281363" y="5326453"/>
                <a:ext cx="17463" cy="168275"/>
              </a:xfrm>
              <a:custGeom>
                <a:avLst/>
                <a:gdLst>
                  <a:gd name="T0" fmla="*/ 7 w 7"/>
                  <a:gd name="T1" fmla="*/ 69 h 69"/>
                  <a:gd name="T2" fmla="*/ 7 w 7"/>
                  <a:gd name="T3" fmla="*/ 69 h 69"/>
                  <a:gd name="T4" fmla="*/ 7 w 7"/>
                  <a:gd name="T5" fmla="*/ 69 h 69"/>
                  <a:gd name="T6" fmla="*/ 7 w 7"/>
                  <a:gd name="T7" fmla="*/ 68 h 69"/>
                  <a:gd name="T8" fmla="*/ 6 w 7"/>
                  <a:gd name="T9" fmla="*/ 67 h 69"/>
                  <a:gd name="T10" fmla="*/ 6 w 7"/>
                  <a:gd name="T11" fmla="*/ 66 h 69"/>
                  <a:gd name="T12" fmla="*/ 6 w 7"/>
                  <a:gd name="T13" fmla="*/ 66 h 69"/>
                  <a:gd name="T14" fmla="*/ 6 w 7"/>
                  <a:gd name="T15" fmla="*/ 66 h 69"/>
                  <a:gd name="T16" fmla="*/ 6 w 7"/>
                  <a:gd name="T17" fmla="*/ 66 h 69"/>
                  <a:gd name="T18" fmla="*/ 5 w 7"/>
                  <a:gd name="T19" fmla="*/ 65 h 69"/>
                  <a:gd name="T20" fmla="*/ 5 w 7"/>
                  <a:gd name="T21" fmla="*/ 65 h 69"/>
                  <a:gd name="T22" fmla="*/ 5 w 7"/>
                  <a:gd name="T23" fmla="*/ 65 h 69"/>
                  <a:gd name="T24" fmla="*/ 5 w 7"/>
                  <a:gd name="T25" fmla="*/ 64 h 69"/>
                  <a:gd name="T26" fmla="*/ 5 w 7"/>
                  <a:gd name="T27" fmla="*/ 64 h 69"/>
                  <a:gd name="T28" fmla="*/ 5 w 7"/>
                  <a:gd name="T29" fmla="*/ 63 h 69"/>
                  <a:gd name="T30" fmla="*/ 5 w 7"/>
                  <a:gd name="T31" fmla="*/ 63 h 69"/>
                  <a:gd name="T32" fmla="*/ 5 w 7"/>
                  <a:gd name="T33" fmla="*/ 63 h 69"/>
                  <a:gd name="T34" fmla="*/ 5 w 7"/>
                  <a:gd name="T35" fmla="*/ 62 h 69"/>
                  <a:gd name="T36" fmla="*/ 4 w 7"/>
                  <a:gd name="T37" fmla="*/ 62 h 69"/>
                  <a:gd name="T38" fmla="*/ 4 w 7"/>
                  <a:gd name="T39" fmla="*/ 62 h 69"/>
                  <a:gd name="T40" fmla="*/ 4 w 7"/>
                  <a:gd name="T41" fmla="*/ 61 h 69"/>
                  <a:gd name="T42" fmla="*/ 4 w 7"/>
                  <a:gd name="T43" fmla="*/ 60 h 69"/>
                  <a:gd name="T44" fmla="*/ 4 w 7"/>
                  <a:gd name="T45" fmla="*/ 60 h 69"/>
                  <a:gd name="T46" fmla="*/ 4 w 7"/>
                  <a:gd name="T47" fmla="*/ 60 h 69"/>
                  <a:gd name="T48" fmla="*/ 4 w 7"/>
                  <a:gd name="T49" fmla="*/ 60 h 69"/>
                  <a:gd name="T50" fmla="*/ 4 w 7"/>
                  <a:gd name="T51" fmla="*/ 59 h 69"/>
                  <a:gd name="T52" fmla="*/ 4 w 7"/>
                  <a:gd name="T53" fmla="*/ 59 h 69"/>
                  <a:gd name="T54" fmla="*/ 3 w 7"/>
                  <a:gd name="T55" fmla="*/ 59 h 69"/>
                  <a:gd name="T56" fmla="*/ 3 w 7"/>
                  <a:gd name="T57" fmla="*/ 57 h 69"/>
                  <a:gd name="T58" fmla="*/ 3 w 7"/>
                  <a:gd name="T59" fmla="*/ 57 h 69"/>
                  <a:gd name="T60" fmla="*/ 3 w 7"/>
                  <a:gd name="T61" fmla="*/ 56 h 69"/>
                  <a:gd name="T62" fmla="*/ 3 w 7"/>
                  <a:gd name="T63" fmla="*/ 56 h 69"/>
                  <a:gd name="T64" fmla="*/ 3 w 7"/>
                  <a:gd name="T65" fmla="*/ 56 h 69"/>
                  <a:gd name="T66" fmla="*/ 0 w 7"/>
                  <a:gd name="T67" fmla="*/ 40 h 69"/>
                  <a:gd name="T68" fmla="*/ 0 w 7"/>
                  <a:gd name="T69" fmla="*/ 40 h 69"/>
                  <a:gd name="T70" fmla="*/ 0 w 7"/>
                  <a:gd name="T71" fmla="*/ 40 h 69"/>
                  <a:gd name="T72" fmla="*/ 0 w 7"/>
                  <a:gd name="T73" fmla="*/ 40 h 69"/>
                  <a:gd name="T74" fmla="*/ 0 w 7"/>
                  <a:gd name="T75" fmla="*/ 39 h 69"/>
                  <a:gd name="T76" fmla="*/ 0 w 7"/>
                  <a:gd name="T77" fmla="*/ 39 h 69"/>
                  <a:gd name="T78" fmla="*/ 0 w 7"/>
                  <a:gd name="T79" fmla="*/ 39 h 69"/>
                  <a:gd name="T80" fmla="*/ 0 w 7"/>
                  <a:gd name="T81" fmla="*/ 38 h 69"/>
                  <a:gd name="T82" fmla="*/ 0 w 7"/>
                  <a:gd name="T83" fmla="*/ 38 h 69"/>
                  <a:gd name="T84" fmla="*/ 0 w 7"/>
                  <a:gd name="T85" fmla="*/ 38 h 69"/>
                  <a:gd name="T86" fmla="*/ 7 w 7"/>
                  <a:gd name="T87" fmla="*/ 0 h 69"/>
                  <a:gd name="T88" fmla="*/ 7 w 7"/>
                  <a:gd name="T89" fmla="*/ 0 h 69"/>
                  <a:gd name="T90" fmla="*/ 7 w 7"/>
                  <a:gd name="T91" fmla="*/ 0 h 69"/>
                  <a:gd name="T92" fmla="*/ 7 w 7"/>
                  <a:gd name="T9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" h="69"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8"/>
                    </a:moveTo>
                    <a:cubicBezTo>
                      <a:pt x="7" y="68"/>
                      <a:pt x="7" y="68"/>
                      <a:pt x="7" y="68"/>
                    </a:cubicBezTo>
                    <a:cubicBezTo>
                      <a:pt x="7" y="68"/>
                      <a:pt x="7" y="68"/>
                      <a:pt x="7" y="68"/>
                    </a:cubicBezTo>
                    <a:moveTo>
                      <a:pt x="6" y="67"/>
                    </a:moveTo>
                    <a:cubicBezTo>
                      <a:pt x="6" y="67"/>
                      <a:pt x="6" y="67"/>
                      <a:pt x="6" y="67"/>
                    </a:cubicBezTo>
                    <a:cubicBezTo>
                      <a:pt x="6" y="67"/>
                      <a:pt x="6" y="67"/>
                      <a:pt x="6" y="67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5" y="65"/>
                    </a:moveTo>
                    <a:cubicBezTo>
                      <a:pt x="5" y="65"/>
                      <a:pt x="6" y="65"/>
                      <a:pt x="6" y="66"/>
                    </a:cubicBezTo>
                    <a:cubicBezTo>
                      <a:pt x="6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2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1"/>
                    </a:moveTo>
                    <a:cubicBezTo>
                      <a:pt x="4" y="61"/>
                      <a:pt x="4" y="61"/>
                      <a:pt x="4" y="61"/>
                    </a:cubicBezTo>
                    <a:cubicBezTo>
                      <a:pt x="4" y="61"/>
                      <a:pt x="4" y="61"/>
                      <a:pt x="4" y="61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3" y="5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3" y="59"/>
                      <a:pt x="3" y="59"/>
                      <a:pt x="3" y="59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6"/>
                    </a:moveTo>
                    <a:cubicBezTo>
                      <a:pt x="3" y="56"/>
                      <a:pt x="3" y="57"/>
                      <a:pt x="3" y="57"/>
                    </a:cubicBezTo>
                    <a:cubicBezTo>
                      <a:pt x="3" y="57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7" y="0"/>
                    </a:moveTo>
                    <a:cubicBezTo>
                      <a:pt x="2" y="12"/>
                      <a:pt x="0" y="24"/>
                      <a:pt x="0" y="38"/>
                    </a:cubicBezTo>
                    <a:cubicBezTo>
                      <a:pt x="0" y="24"/>
                      <a:pt x="2" y="12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任意多边形(F) 65"/>
              <p:cNvSpPr>
                <a:spLocks/>
              </p:cNvSpPr>
              <p:nvPr/>
            </p:nvSpPr>
            <p:spPr bwMode="auto">
              <a:xfrm>
                <a:off x="3393282" y="5236373"/>
                <a:ext cx="201613" cy="425450"/>
              </a:xfrm>
              <a:custGeom>
                <a:avLst/>
                <a:gdLst>
                  <a:gd name="T0" fmla="*/ 7 w 82"/>
                  <a:gd name="T1" fmla="*/ 46 h 174"/>
                  <a:gd name="T2" fmla="*/ 7 w 82"/>
                  <a:gd name="T3" fmla="*/ 46 h 174"/>
                  <a:gd name="T4" fmla="*/ 7 w 82"/>
                  <a:gd name="T5" fmla="*/ 46 h 174"/>
                  <a:gd name="T6" fmla="*/ 7 w 82"/>
                  <a:gd name="T7" fmla="*/ 46 h 174"/>
                  <a:gd name="T8" fmla="*/ 0 w 82"/>
                  <a:gd name="T9" fmla="*/ 84 h 174"/>
                  <a:gd name="T10" fmla="*/ 0 w 82"/>
                  <a:gd name="T11" fmla="*/ 84 h 174"/>
                  <a:gd name="T12" fmla="*/ 0 w 82"/>
                  <a:gd name="T13" fmla="*/ 84 h 174"/>
                  <a:gd name="T14" fmla="*/ 0 w 82"/>
                  <a:gd name="T15" fmla="*/ 85 h 174"/>
                  <a:gd name="T16" fmla="*/ 0 w 82"/>
                  <a:gd name="T17" fmla="*/ 85 h 174"/>
                  <a:gd name="T18" fmla="*/ 0 w 82"/>
                  <a:gd name="T19" fmla="*/ 85 h 174"/>
                  <a:gd name="T20" fmla="*/ 0 w 82"/>
                  <a:gd name="T21" fmla="*/ 85 h 174"/>
                  <a:gd name="T22" fmla="*/ 0 w 82"/>
                  <a:gd name="T23" fmla="*/ 86 h 174"/>
                  <a:gd name="T24" fmla="*/ 0 w 82"/>
                  <a:gd name="T25" fmla="*/ 86 h 174"/>
                  <a:gd name="T26" fmla="*/ 0 w 82"/>
                  <a:gd name="T27" fmla="*/ 86 h 174"/>
                  <a:gd name="T28" fmla="*/ 0 w 82"/>
                  <a:gd name="T29" fmla="*/ 86 h 174"/>
                  <a:gd name="T30" fmla="*/ 3 w 82"/>
                  <a:gd name="T31" fmla="*/ 102 h 174"/>
                  <a:gd name="T32" fmla="*/ 3 w 82"/>
                  <a:gd name="T33" fmla="*/ 102 h 174"/>
                  <a:gd name="T34" fmla="*/ 3 w 82"/>
                  <a:gd name="T35" fmla="*/ 103 h 174"/>
                  <a:gd name="T36" fmla="*/ 3 w 82"/>
                  <a:gd name="T37" fmla="*/ 103 h 174"/>
                  <a:gd name="T38" fmla="*/ 3 w 82"/>
                  <a:gd name="T39" fmla="*/ 103 h 174"/>
                  <a:gd name="T40" fmla="*/ 3 w 82"/>
                  <a:gd name="T41" fmla="*/ 105 h 174"/>
                  <a:gd name="T42" fmla="*/ 4 w 82"/>
                  <a:gd name="T43" fmla="*/ 105 h 174"/>
                  <a:gd name="T44" fmla="*/ 4 w 82"/>
                  <a:gd name="T45" fmla="*/ 105 h 174"/>
                  <a:gd name="T46" fmla="*/ 4 w 82"/>
                  <a:gd name="T47" fmla="*/ 106 h 174"/>
                  <a:gd name="T48" fmla="*/ 4 w 82"/>
                  <a:gd name="T49" fmla="*/ 106 h 174"/>
                  <a:gd name="T50" fmla="*/ 4 w 82"/>
                  <a:gd name="T51" fmla="*/ 106 h 174"/>
                  <a:gd name="T52" fmla="*/ 4 w 82"/>
                  <a:gd name="T53" fmla="*/ 106 h 174"/>
                  <a:gd name="T54" fmla="*/ 4 w 82"/>
                  <a:gd name="T55" fmla="*/ 107 h 174"/>
                  <a:gd name="T56" fmla="*/ 4 w 82"/>
                  <a:gd name="T57" fmla="*/ 108 h 174"/>
                  <a:gd name="T58" fmla="*/ 4 w 82"/>
                  <a:gd name="T59" fmla="*/ 108 h 174"/>
                  <a:gd name="T60" fmla="*/ 5 w 82"/>
                  <a:gd name="T61" fmla="*/ 109 h 174"/>
                  <a:gd name="T62" fmla="*/ 5 w 82"/>
                  <a:gd name="T63" fmla="*/ 109 h 174"/>
                  <a:gd name="T64" fmla="*/ 5 w 82"/>
                  <a:gd name="T65" fmla="*/ 109 h 174"/>
                  <a:gd name="T66" fmla="*/ 5 w 82"/>
                  <a:gd name="T67" fmla="*/ 109 h 174"/>
                  <a:gd name="T68" fmla="*/ 5 w 82"/>
                  <a:gd name="T69" fmla="*/ 110 h 174"/>
                  <a:gd name="T70" fmla="*/ 5 w 82"/>
                  <a:gd name="T71" fmla="*/ 110 h 174"/>
                  <a:gd name="T72" fmla="*/ 5 w 82"/>
                  <a:gd name="T73" fmla="*/ 111 h 174"/>
                  <a:gd name="T74" fmla="*/ 5 w 82"/>
                  <a:gd name="T75" fmla="*/ 111 h 174"/>
                  <a:gd name="T76" fmla="*/ 6 w 82"/>
                  <a:gd name="T77" fmla="*/ 112 h 174"/>
                  <a:gd name="T78" fmla="*/ 6 w 82"/>
                  <a:gd name="T79" fmla="*/ 112 h 174"/>
                  <a:gd name="T80" fmla="*/ 6 w 82"/>
                  <a:gd name="T81" fmla="*/ 112 h 174"/>
                  <a:gd name="T82" fmla="*/ 6 w 82"/>
                  <a:gd name="T83" fmla="*/ 112 h 174"/>
                  <a:gd name="T84" fmla="*/ 6 w 82"/>
                  <a:gd name="T85" fmla="*/ 112 h 174"/>
                  <a:gd name="T86" fmla="*/ 6 w 82"/>
                  <a:gd name="T87" fmla="*/ 113 h 174"/>
                  <a:gd name="T88" fmla="*/ 7 w 82"/>
                  <a:gd name="T89" fmla="*/ 114 h 174"/>
                  <a:gd name="T90" fmla="*/ 7 w 82"/>
                  <a:gd name="T91" fmla="*/ 115 h 174"/>
                  <a:gd name="T92" fmla="*/ 7 w 82"/>
                  <a:gd name="T93" fmla="*/ 115 h 174"/>
                  <a:gd name="T94" fmla="*/ 7 w 82"/>
                  <a:gd name="T95" fmla="*/ 115 h 174"/>
                  <a:gd name="T96" fmla="*/ 49 w 82"/>
                  <a:gd name="T97" fmla="*/ 153 h 174"/>
                  <a:gd name="T98" fmla="*/ 16 w 82"/>
                  <a:gd name="T99" fmla="*/ 79 h 174"/>
                  <a:gd name="T100" fmla="*/ 28 w 82"/>
                  <a:gd name="T101" fmla="*/ 25 h 174"/>
                  <a:gd name="T102" fmla="*/ 46 w 82"/>
                  <a:gd name="T10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2" h="174">
                    <a:moveTo>
                      <a:pt x="46" y="0"/>
                    </a:moveTo>
                    <a:cubicBezTo>
                      <a:pt x="29" y="11"/>
                      <a:pt x="15" y="27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2" y="58"/>
                      <a:pt x="0" y="70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" y="92"/>
                      <a:pt x="2" y="97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4"/>
                      <a:pt x="3" y="104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7"/>
                    </a:cubicBezTo>
                    <a:cubicBezTo>
                      <a:pt x="4" y="107"/>
                      <a:pt x="4" y="107"/>
                      <a:pt x="4" y="107"/>
                    </a:cubicBezTo>
                    <a:cubicBezTo>
                      <a:pt x="4" y="107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5" y="108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6" y="111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4"/>
                      <a:pt x="7" y="114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7" y="114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19" y="146"/>
                      <a:pt x="48" y="169"/>
                      <a:pt x="82" y="174"/>
                    </a:cubicBezTo>
                    <a:cubicBezTo>
                      <a:pt x="70" y="169"/>
                      <a:pt x="59" y="162"/>
                      <a:pt x="49" y="153"/>
                    </a:cubicBezTo>
                    <a:cubicBezTo>
                      <a:pt x="36" y="140"/>
                      <a:pt x="26" y="125"/>
                      <a:pt x="21" y="107"/>
                    </a:cubicBezTo>
                    <a:cubicBezTo>
                      <a:pt x="19" y="98"/>
                      <a:pt x="17" y="89"/>
                      <a:pt x="16" y="79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15" y="59"/>
                      <a:pt x="19" y="41"/>
                      <a:pt x="28" y="25"/>
                    </a:cubicBezTo>
                    <a:cubicBezTo>
                      <a:pt x="34" y="17"/>
                      <a:pt x="39" y="10"/>
                      <a:pt x="44" y="3"/>
                    </a:cubicBezTo>
                    <a:cubicBezTo>
                      <a:pt x="45" y="2"/>
                      <a:pt x="46" y="1"/>
                      <a:pt x="46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长方形 66"/>
              <p:cNvSpPr>
                <a:spLocks noChangeArrowheads="1"/>
              </p:cNvSpPr>
              <p:nvPr/>
            </p:nvSpPr>
            <p:spPr bwMode="auto">
              <a:xfrm>
                <a:off x="3553619" y="5331623"/>
                <a:ext cx="138113" cy="19685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长方形 67"/>
              <p:cNvSpPr>
                <a:spLocks noChangeArrowheads="1"/>
              </p:cNvSpPr>
              <p:nvPr/>
            </p:nvSpPr>
            <p:spPr bwMode="auto">
              <a:xfrm>
                <a:off x="3540602" y="5283913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4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50EA5C35-990C-4313-B366-CD6EBA7C2152}"/>
                </a:ext>
              </a:extLst>
            </p:cNvPr>
            <p:cNvGrpSpPr/>
            <p:nvPr/>
          </p:nvGrpSpPr>
          <p:grpSpPr>
            <a:xfrm>
              <a:off x="2443957" y="5462575"/>
              <a:ext cx="568325" cy="566738"/>
              <a:chOff x="2443957" y="5462575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43957" y="5462575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01107" y="5518137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01107" y="5545125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659857" y="5608625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663985" y="5591077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3" name="组 12">
              <a:extLst>
                <a:ext uri="{FF2B5EF4-FFF2-40B4-BE49-F238E27FC236}">
                  <a16:creationId xmlns:a16="http://schemas.microsoft.com/office/drawing/2014/main" id="{D21CD1CA-1E62-44BF-86B1-1A09622D4975}"/>
                </a:ext>
              </a:extLst>
            </p:cNvPr>
            <p:cNvGrpSpPr/>
            <p:nvPr/>
          </p:nvGrpSpPr>
          <p:grpSpPr>
            <a:xfrm>
              <a:off x="1543311" y="2648341"/>
              <a:ext cx="571500" cy="573088"/>
              <a:chOff x="1543311" y="2648341"/>
              <a:chExt cx="571500" cy="573088"/>
            </a:xfrm>
          </p:grpSpPr>
          <p:sp>
            <p:nvSpPr>
              <p:cNvPr id="202" name="任意多边形(F) 68"/>
              <p:cNvSpPr>
                <a:spLocks/>
              </p:cNvSpPr>
              <p:nvPr/>
            </p:nvSpPr>
            <p:spPr bwMode="auto">
              <a:xfrm>
                <a:off x="1543311" y="2648341"/>
                <a:ext cx="571500" cy="573088"/>
              </a:xfrm>
              <a:custGeom>
                <a:avLst/>
                <a:gdLst>
                  <a:gd name="T0" fmla="*/ 116 w 234"/>
                  <a:gd name="T1" fmla="*/ 1 h 234"/>
                  <a:gd name="T2" fmla="*/ 233 w 234"/>
                  <a:gd name="T3" fmla="*/ 115 h 234"/>
                  <a:gd name="T4" fmla="*/ 119 w 234"/>
                  <a:gd name="T5" fmla="*/ 233 h 234"/>
                  <a:gd name="T6" fmla="*/ 1 w 234"/>
                  <a:gd name="T7" fmla="*/ 118 h 234"/>
                  <a:gd name="T8" fmla="*/ 116 w 234"/>
                  <a:gd name="T9" fmla="*/ 1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6" y="1"/>
                    </a:moveTo>
                    <a:cubicBezTo>
                      <a:pt x="179" y="0"/>
                      <a:pt x="232" y="51"/>
                      <a:pt x="233" y="115"/>
                    </a:cubicBezTo>
                    <a:cubicBezTo>
                      <a:pt x="234" y="179"/>
                      <a:pt x="183" y="232"/>
                      <a:pt x="119" y="233"/>
                    </a:cubicBezTo>
                    <a:cubicBezTo>
                      <a:pt x="55" y="234"/>
                      <a:pt x="2" y="182"/>
                      <a:pt x="1" y="118"/>
                    </a:cubicBezTo>
                    <a:cubicBezTo>
                      <a:pt x="0" y="54"/>
                      <a:pt x="52" y="1"/>
                      <a:pt x="116" y="1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任意多边形(F) 69"/>
              <p:cNvSpPr>
                <a:spLocks/>
              </p:cNvSpPr>
              <p:nvPr/>
            </p:nvSpPr>
            <p:spPr bwMode="auto">
              <a:xfrm>
                <a:off x="1598874" y="2702316"/>
                <a:ext cx="461963" cy="461963"/>
              </a:xfrm>
              <a:custGeom>
                <a:avLst/>
                <a:gdLst>
                  <a:gd name="T0" fmla="*/ 93 w 189"/>
                  <a:gd name="T1" fmla="*/ 1 h 189"/>
                  <a:gd name="T2" fmla="*/ 188 w 189"/>
                  <a:gd name="T3" fmla="*/ 93 h 189"/>
                  <a:gd name="T4" fmla="*/ 96 w 189"/>
                  <a:gd name="T5" fmla="*/ 188 h 189"/>
                  <a:gd name="T6" fmla="*/ 1 w 189"/>
                  <a:gd name="T7" fmla="*/ 96 h 189"/>
                  <a:gd name="T8" fmla="*/ 93 w 189"/>
                  <a:gd name="T9" fmla="*/ 1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" h="189">
                    <a:moveTo>
                      <a:pt x="93" y="1"/>
                    </a:moveTo>
                    <a:cubicBezTo>
                      <a:pt x="144" y="0"/>
                      <a:pt x="187" y="42"/>
                      <a:pt x="188" y="93"/>
                    </a:cubicBezTo>
                    <a:cubicBezTo>
                      <a:pt x="189" y="145"/>
                      <a:pt x="147" y="187"/>
                      <a:pt x="96" y="188"/>
                    </a:cubicBezTo>
                    <a:cubicBezTo>
                      <a:pt x="44" y="189"/>
                      <a:pt x="2" y="147"/>
                      <a:pt x="1" y="96"/>
                    </a:cubicBezTo>
                    <a:cubicBezTo>
                      <a:pt x="0" y="44"/>
                      <a:pt x="41" y="2"/>
                      <a:pt x="93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4" name="任意多边形(F) 70"/>
              <p:cNvSpPr>
                <a:spLocks noEditPoints="1"/>
              </p:cNvSpPr>
              <p:nvPr/>
            </p:nvSpPr>
            <p:spPr bwMode="auto">
              <a:xfrm>
                <a:off x="1763713" y="2859478"/>
                <a:ext cx="1588" cy="55563"/>
              </a:xfrm>
              <a:custGeom>
                <a:avLst/>
                <a:gdLst>
                  <a:gd name="T0" fmla="*/ 1 w 1"/>
                  <a:gd name="T1" fmla="*/ 23 h 23"/>
                  <a:gd name="T2" fmla="*/ 1 w 1"/>
                  <a:gd name="T3" fmla="*/ 22 h 23"/>
                  <a:gd name="T4" fmla="*/ 1 w 1"/>
                  <a:gd name="T5" fmla="*/ 22 h 23"/>
                  <a:gd name="T6" fmla="*/ 1 w 1"/>
                  <a:gd name="T7" fmla="*/ 21 h 23"/>
                  <a:gd name="T8" fmla="*/ 1 w 1"/>
                  <a:gd name="T9" fmla="*/ 20 h 23"/>
                  <a:gd name="T10" fmla="*/ 1 w 1"/>
                  <a:gd name="T11" fmla="*/ 20 h 23"/>
                  <a:gd name="T12" fmla="*/ 0 w 1"/>
                  <a:gd name="T13" fmla="*/ 20 h 23"/>
                  <a:gd name="T14" fmla="*/ 0 w 1"/>
                  <a:gd name="T15" fmla="*/ 19 h 23"/>
                  <a:gd name="T16" fmla="*/ 0 w 1"/>
                  <a:gd name="T17" fmla="*/ 19 h 23"/>
                  <a:gd name="T18" fmla="*/ 0 w 1"/>
                  <a:gd name="T19" fmla="*/ 18 h 23"/>
                  <a:gd name="T20" fmla="*/ 0 w 1"/>
                  <a:gd name="T21" fmla="*/ 18 h 23"/>
                  <a:gd name="T22" fmla="*/ 0 w 1"/>
                  <a:gd name="T23" fmla="*/ 18 h 23"/>
                  <a:gd name="T24" fmla="*/ 0 w 1"/>
                  <a:gd name="T25" fmla="*/ 17 h 23"/>
                  <a:gd name="T26" fmla="*/ 0 w 1"/>
                  <a:gd name="T27" fmla="*/ 17 h 23"/>
                  <a:gd name="T28" fmla="*/ 0 w 1"/>
                  <a:gd name="T29" fmla="*/ 17 h 23"/>
                  <a:gd name="T30" fmla="*/ 0 w 1"/>
                  <a:gd name="T31" fmla="*/ 16 h 23"/>
                  <a:gd name="T32" fmla="*/ 0 w 1"/>
                  <a:gd name="T33" fmla="*/ 16 h 23"/>
                  <a:gd name="T34" fmla="*/ 0 w 1"/>
                  <a:gd name="T35" fmla="*/ 15 h 23"/>
                  <a:gd name="T36" fmla="*/ 0 w 1"/>
                  <a:gd name="T37" fmla="*/ 15 h 23"/>
                  <a:gd name="T38" fmla="*/ 0 w 1"/>
                  <a:gd name="T39" fmla="*/ 15 h 23"/>
                  <a:gd name="T40" fmla="*/ 0 w 1"/>
                  <a:gd name="T41" fmla="*/ 14 h 23"/>
                  <a:gd name="T42" fmla="*/ 0 w 1"/>
                  <a:gd name="T43" fmla="*/ 14 h 23"/>
                  <a:gd name="T44" fmla="*/ 0 w 1"/>
                  <a:gd name="T45" fmla="*/ 13 h 23"/>
                  <a:gd name="T46" fmla="*/ 0 w 1"/>
                  <a:gd name="T47" fmla="*/ 13 h 23"/>
                  <a:gd name="T48" fmla="*/ 0 w 1"/>
                  <a:gd name="T49" fmla="*/ 12 h 23"/>
                  <a:gd name="T50" fmla="*/ 0 w 1"/>
                  <a:gd name="T51" fmla="*/ 12 h 23"/>
                  <a:gd name="T52" fmla="*/ 0 w 1"/>
                  <a:gd name="T53" fmla="*/ 12 h 23"/>
                  <a:gd name="T54" fmla="*/ 0 w 1"/>
                  <a:gd name="T55" fmla="*/ 11 h 23"/>
                  <a:gd name="T56" fmla="*/ 0 w 1"/>
                  <a:gd name="T57" fmla="*/ 11 h 23"/>
                  <a:gd name="T58" fmla="*/ 0 w 1"/>
                  <a:gd name="T59" fmla="*/ 11 h 23"/>
                  <a:gd name="T60" fmla="*/ 0 w 1"/>
                  <a:gd name="T61" fmla="*/ 10 h 23"/>
                  <a:gd name="T62" fmla="*/ 0 w 1"/>
                  <a:gd name="T63" fmla="*/ 10 h 23"/>
                  <a:gd name="T64" fmla="*/ 0 w 1"/>
                  <a:gd name="T65" fmla="*/ 9 h 23"/>
                  <a:gd name="T66" fmla="*/ 0 w 1"/>
                  <a:gd name="T67" fmla="*/ 9 h 23"/>
                  <a:gd name="T68" fmla="*/ 0 w 1"/>
                  <a:gd name="T69" fmla="*/ 9 h 23"/>
                  <a:gd name="T70" fmla="*/ 0 w 1"/>
                  <a:gd name="T71" fmla="*/ 8 h 23"/>
                  <a:gd name="T72" fmla="*/ 0 w 1"/>
                  <a:gd name="T73" fmla="*/ 8 h 23"/>
                  <a:gd name="T74" fmla="*/ 0 w 1"/>
                  <a:gd name="T75" fmla="*/ 8 h 23"/>
                  <a:gd name="T76" fmla="*/ 0 w 1"/>
                  <a:gd name="T77" fmla="*/ 7 h 23"/>
                  <a:gd name="T78" fmla="*/ 0 w 1"/>
                  <a:gd name="T79" fmla="*/ 6 h 23"/>
                  <a:gd name="T80" fmla="*/ 0 w 1"/>
                  <a:gd name="T81" fmla="*/ 6 h 23"/>
                  <a:gd name="T82" fmla="*/ 0 w 1"/>
                  <a:gd name="T83" fmla="*/ 6 h 23"/>
                  <a:gd name="T84" fmla="*/ 0 w 1"/>
                  <a:gd name="T85" fmla="*/ 5 h 23"/>
                  <a:gd name="T86" fmla="*/ 0 w 1"/>
                  <a:gd name="T87" fmla="*/ 5 h 23"/>
                  <a:gd name="T88" fmla="*/ 0 w 1"/>
                  <a:gd name="T89" fmla="*/ 5 h 23"/>
                  <a:gd name="T90" fmla="*/ 0 w 1"/>
                  <a:gd name="T91" fmla="*/ 4 h 23"/>
                  <a:gd name="T92" fmla="*/ 0 w 1"/>
                  <a:gd name="T93" fmla="*/ 4 h 23"/>
                  <a:gd name="T94" fmla="*/ 0 w 1"/>
                  <a:gd name="T95" fmla="*/ 3 h 23"/>
                  <a:gd name="T96" fmla="*/ 0 w 1"/>
                  <a:gd name="T97" fmla="*/ 3 h 23"/>
                  <a:gd name="T98" fmla="*/ 0 w 1"/>
                  <a:gd name="T99" fmla="*/ 3 h 23"/>
                  <a:gd name="T100" fmla="*/ 0 w 1"/>
                  <a:gd name="T101" fmla="*/ 2 h 23"/>
                  <a:gd name="T102" fmla="*/ 0 w 1"/>
                  <a:gd name="T103" fmla="*/ 1 h 23"/>
                  <a:gd name="T104" fmla="*/ 0 w 1"/>
                  <a:gd name="T105" fmla="*/ 1 h 23"/>
                  <a:gd name="T106" fmla="*/ 0 w 1"/>
                  <a:gd name="T107" fmla="*/ 1 h 23"/>
                  <a:gd name="T108" fmla="*/ 0 w 1"/>
                  <a:gd name="T109" fmla="*/ 0 h 23"/>
                  <a:gd name="T110" fmla="*/ 0 w 1"/>
                  <a:gd name="T11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" h="23"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8"/>
                      <a:pt x="0" y="18"/>
                    </a:cubicBezTo>
                    <a:cubicBezTo>
                      <a:pt x="0" y="18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6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3"/>
                      <a:pt x="0" y="13"/>
                    </a:cubicBezTo>
                    <a:cubicBezTo>
                      <a:pt x="0" y="13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1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8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7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3"/>
                    </a:moveTo>
                    <a:cubicBezTo>
                      <a:pt x="0" y="3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任意多边形(F) 71"/>
              <p:cNvSpPr>
                <a:spLocks/>
              </p:cNvSpPr>
              <p:nvPr/>
            </p:nvSpPr>
            <p:spPr bwMode="auto">
              <a:xfrm>
                <a:off x="1602049" y="2707078"/>
                <a:ext cx="187325" cy="428625"/>
              </a:xfrm>
              <a:custGeom>
                <a:avLst/>
                <a:gdLst>
                  <a:gd name="T0" fmla="*/ 0 w 77"/>
                  <a:gd name="T1" fmla="*/ 84 h 175"/>
                  <a:gd name="T2" fmla="*/ 0 w 77"/>
                  <a:gd name="T3" fmla="*/ 85 h 175"/>
                  <a:gd name="T4" fmla="*/ 0 w 77"/>
                  <a:gd name="T5" fmla="*/ 85 h 175"/>
                  <a:gd name="T6" fmla="*/ 0 w 77"/>
                  <a:gd name="T7" fmla="*/ 85 h 175"/>
                  <a:gd name="T8" fmla="*/ 0 w 77"/>
                  <a:gd name="T9" fmla="*/ 86 h 175"/>
                  <a:gd name="T10" fmla="*/ 0 w 77"/>
                  <a:gd name="T11" fmla="*/ 87 h 175"/>
                  <a:gd name="T12" fmla="*/ 0 w 77"/>
                  <a:gd name="T13" fmla="*/ 87 h 175"/>
                  <a:gd name="T14" fmla="*/ 0 w 77"/>
                  <a:gd name="T15" fmla="*/ 87 h 175"/>
                  <a:gd name="T16" fmla="*/ 0 w 77"/>
                  <a:gd name="T17" fmla="*/ 88 h 175"/>
                  <a:gd name="T18" fmla="*/ 0 w 77"/>
                  <a:gd name="T19" fmla="*/ 88 h 175"/>
                  <a:gd name="T20" fmla="*/ 0 w 77"/>
                  <a:gd name="T21" fmla="*/ 89 h 175"/>
                  <a:gd name="T22" fmla="*/ 0 w 77"/>
                  <a:gd name="T23" fmla="*/ 89 h 175"/>
                  <a:gd name="T24" fmla="*/ 0 w 77"/>
                  <a:gd name="T25" fmla="*/ 90 h 175"/>
                  <a:gd name="T26" fmla="*/ 0 w 77"/>
                  <a:gd name="T27" fmla="*/ 90 h 175"/>
                  <a:gd name="T28" fmla="*/ 0 w 77"/>
                  <a:gd name="T29" fmla="*/ 91 h 175"/>
                  <a:gd name="T30" fmla="*/ 0 w 77"/>
                  <a:gd name="T31" fmla="*/ 91 h 175"/>
                  <a:gd name="T32" fmla="*/ 0 w 77"/>
                  <a:gd name="T33" fmla="*/ 92 h 175"/>
                  <a:gd name="T34" fmla="*/ 0 w 77"/>
                  <a:gd name="T35" fmla="*/ 92 h 175"/>
                  <a:gd name="T36" fmla="*/ 0 w 77"/>
                  <a:gd name="T37" fmla="*/ 92 h 175"/>
                  <a:gd name="T38" fmla="*/ 0 w 77"/>
                  <a:gd name="T39" fmla="*/ 93 h 175"/>
                  <a:gd name="T40" fmla="*/ 0 w 77"/>
                  <a:gd name="T41" fmla="*/ 93 h 175"/>
                  <a:gd name="T42" fmla="*/ 0 w 77"/>
                  <a:gd name="T43" fmla="*/ 94 h 175"/>
                  <a:gd name="T44" fmla="*/ 0 w 77"/>
                  <a:gd name="T45" fmla="*/ 94 h 175"/>
                  <a:gd name="T46" fmla="*/ 0 w 77"/>
                  <a:gd name="T47" fmla="*/ 95 h 175"/>
                  <a:gd name="T48" fmla="*/ 0 w 77"/>
                  <a:gd name="T49" fmla="*/ 95 h 175"/>
                  <a:gd name="T50" fmla="*/ 0 w 77"/>
                  <a:gd name="T51" fmla="*/ 95 h 175"/>
                  <a:gd name="T52" fmla="*/ 0 w 77"/>
                  <a:gd name="T53" fmla="*/ 96 h 175"/>
                  <a:gd name="T54" fmla="*/ 0 w 77"/>
                  <a:gd name="T55" fmla="*/ 96 h 175"/>
                  <a:gd name="T56" fmla="*/ 0 w 77"/>
                  <a:gd name="T57" fmla="*/ 97 h 175"/>
                  <a:gd name="T58" fmla="*/ 0 w 77"/>
                  <a:gd name="T59" fmla="*/ 97 h 175"/>
                  <a:gd name="T60" fmla="*/ 0 w 77"/>
                  <a:gd name="T61" fmla="*/ 98 h 175"/>
                  <a:gd name="T62" fmla="*/ 0 w 77"/>
                  <a:gd name="T63" fmla="*/ 98 h 175"/>
                  <a:gd name="T64" fmla="*/ 0 w 77"/>
                  <a:gd name="T65" fmla="*/ 98 h 175"/>
                  <a:gd name="T66" fmla="*/ 0 w 77"/>
                  <a:gd name="T67" fmla="*/ 99 h 175"/>
                  <a:gd name="T68" fmla="*/ 0 w 77"/>
                  <a:gd name="T69" fmla="*/ 99 h 175"/>
                  <a:gd name="T70" fmla="*/ 0 w 77"/>
                  <a:gd name="T71" fmla="*/ 100 h 175"/>
                  <a:gd name="T72" fmla="*/ 0 w 77"/>
                  <a:gd name="T73" fmla="*/ 100 h 175"/>
                  <a:gd name="T74" fmla="*/ 0 w 77"/>
                  <a:gd name="T75" fmla="*/ 101 h 175"/>
                  <a:gd name="T76" fmla="*/ 0 w 77"/>
                  <a:gd name="T77" fmla="*/ 101 h 175"/>
                  <a:gd name="T78" fmla="*/ 0 w 77"/>
                  <a:gd name="T79" fmla="*/ 102 h 175"/>
                  <a:gd name="T80" fmla="*/ 0 w 77"/>
                  <a:gd name="T81" fmla="*/ 102 h 175"/>
                  <a:gd name="T82" fmla="*/ 0 w 77"/>
                  <a:gd name="T83" fmla="*/ 102 h 175"/>
                  <a:gd name="T84" fmla="*/ 0 w 77"/>
                  <a:gd name="T85" fmla="*/ 103 h 175"/>
                  <a:gd name="T86" fmla="*/ 0 w 77"/>
                  <a:gd name="T87" fmla="*/ 103 h 175"/>
                  <a:gd name="T88" fmla="*/ 1 w 77"/>
                  <a:gd name="T89" fmla="*/ 104 h 175"/>
                  <a:gd name="T90" fmla="*/ 1 w 77"/>
                  <a:gd name="T91" fmla="*/ 104 h 175"/>
                  <a:gd name="T92" fmla="*/ 1 w 77"/>
                  <a:gd name="T93" fmla="*/ 105 h 175"/>
                  <a:gd name="T94" fmla="*/ 1 w 77"/>
                  <a:gd name="T95" fmla="*/ 105 h 175"/>
                  <a:gd name="T96" fmla="*/ 1 w 77"/>
                  <a:gd name="T97" fmla="*/ 106 h 175"/>
                  <a:gd name="T98" fmla="*/ 1 w 77"/>
                  <a:gd name="T99" fmla="*/ 107 h 175"/>
                  <a:gd name="T100" fmla="*/ 50 w 77"/>
                  <a:gd name="T101" fmla="*/ 175 h 175"/>
                  <a:gd name="T102" fmla="*/ 16 w 77"/>
                  <a:gd name="T103" fmla="*/ 99 h 175"/>
                  <a:gd name="T104" fmla="*/ 45 w 77"/>
                  <a:gd name="T105" fmla="*/ 2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" h="175">
                    <a:moveTo>
                      <a:pt x="77" y="0"/>
                    </a:moveTo>
                    <a:cubicBezTo>
                      <a:pt x="36" y="8"/>
                      <a:pt x="4" y="42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6" y="137"/>
                      <a:pt x="24" y="162"/>
                      <a:pt x="50" y="175"/>
                    </a:cubicBezTo>
                    <a:cubicBezTo>
                      <a:pt x="49" y="175"/>
                      <a:pt x="48" y="174"/>
                      <a:pt x="48" y="173"/>
                    </a:cubicBezTo>
                    <a:cubicBezTo>
                      <a:pt x="42" y="166"/>
                      <a:pt x="36" y="159"/>
                      <a:pt x="31" y="152"/>
                    </a:cubicBezTo>
                    <a:cubicBezTo>
                      <a:pt x="21" y="136"/>
                      <a:pt x="16" y="118"/>
                      <a:pt x="16" y="99"/>
                    </a:cubicBezTo>
                    <a:cubicBezTo>
                      <a:pt x="16" y="99"/>
                      <a:pt x="16" y="98"/>
                      <a:pt x="16" y="98"/>
                    </a:cubicBezTo>
                    <a:cubicBezTo>
                      <a:pt x="17" y="88"/>
                      <a:pt x="18" y="79"/>
                      <a:pt x="19" y="70"/>
                    </a:cubicBezTo>
                    <a:cubicBezTo>
                      <a:pt x="24" y="52"/>
                      <a:pt x="32" y="36"/>
                      <a:pt x="45" y="23"/>
                    </a:cubicBezTo>
                    <a:cubicBezTo>
                      <a:pt x="54" y="13"/>
                      <a:pt x="65" y="6"/>
                      <a:pt x="77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8" name="长方形 94"/>
              <p:cNvSpPr>
                <a:spLocks noChangeArrowheads="1"/>
              </p:cNvSpPr>
              <p:nvPr/>
            </p:nvSpPr>
            <p:spPr bwMode="auto">
              <a:xfrm>
                <a:off x="1705236" y="2864241"/>
                <a:ext cx="255588" cy="150813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9" name="长方形 95"/>
              <p:cNvSpPr>
                <a:spLocks noChangeArrowheads="1"/>
              </p:cNvSpPr>
              <p:nvPr/>
            </p:nvSpPr>
            <p:spPr bwMode="auto">
              <a:xfrm>
                <a:off x="1755384" y="2779667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9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2" name="组 11">
              <a:extLst>
                <a:ext uri="{FF2B5EF4-FFF2-40B4-BE49-F238E27FC236}">
                  <a16:creationId xmlns:a16="http://schemas.microsoft.com/office/drawing/2014/main" id="{D5907B19-8D9B-4605-9F7F-9DE0DC9565BA}"/>
                </a:ext>
              </a:extLst>
            </p:cNvPr>
            <p:cNvGrpSpPr/>
            <p:nvPr/>
          </p:nvGrpSpPr>
          <p:grpSpPr>
            <a:xfrm>
              <a:off x="968286" y="3389703"/>
              <a:ext cx="584200" cy="594502"/>
              <a:chOff x="968286" y="3389703"/>
              <a:chExt cx="584200" cy="594502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968286" y="3396830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023848" y="3452393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028611" y="3463505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122273" y="3614318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167993" y="3527005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8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1" name="组 10">
              <a:extLst>
                <a:ext uri="{FF2B5EF4-FFF2-40B4-BE49-F238E27FC236}">
                  <a16:creationId xmlns:a16="http://schemas.microsoft.com/office/drawing/2014/main" id="{92A13D9D-0A3F-4690-8C10-FE4CE9ABDD80}"/>
                </a:ext>
              </a:extLst>
            </p:cNvPr>
            <p:cNvGrpSpPr/>
            <p:nvPr/>
          </p:nvGrpSpPr>
          <p:grpSpPr>
            <a:xfrm>
              <a:off x="992981" y="4396555"/>
              <a:ext cx="569913" cy="568325"/>
              <a:chOff x="992981" y="4396555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992981" y="4396555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048544" y="4453705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048544" y="4455293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207294" y="4575943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197769" y="4539646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7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0" name="组 9">
              <a:extLst>
                <a:ext uri="{FF2B5EF4-FFF2-40B4-BE49-F238E27FC236}">
                  <a16:creationId xmlns:a16="http://schemas.microsoft.com/office/drawing/2014/main" id="{AD23F028-5DC5-45C9-A71B-6BBF60C08194}"/>
                </a:ext>
              </a:extLst>
            </p:cNvPr>
            <p:cNvGrpSpPr/>
            <p:nvPr/>
          </p:nvGrpSpPr>
          <p:grpSpPr>
            <a:xfrm>
              <a:off x="1541622" y="5153038"/>
              <a:ext cx="579438" cy="577850"/>
              <a:chOff x="1541622" y="5153038"/>
              <a:chExt cx="579438" cy="577850"/>
            </a:xfrm>
          </p:grpSpPr>
          <p:sp>
            <p:nvSpPr>
              <p:cNvPr id="218" name="任意多边形(F) 84"/>
              <p:cNvSpPr>
                <a:spLocks/>
              </p:cNvSpPr>
              <p:nvPr/>
            </p:nvSpPr>
            <p:spPr bwMode="auto">
              <a:xfrm>
                <a:off x="1541622" y="5153038"/>
                <a:ext cx="579438" cy="577850"/>
              </a:xfrm>
              <a:custGeom>
                <a:avLst/>
                <a:gdLst>
                  <a:gd name="T0" fmla="*/ 123 w 237"/>
                  <a:gd name="T1" fmla="*/ 2 h 236"/>
                  <a:gd name="T2" fmla="*/ 235 w 237"/>
                  <a:gd name="T3" fmla="*/ 122 h 236"/>
                  <a:gd name="T4" fmla="*/ 115 w 237"/>
                  <a:gd name="T5" fmla="*/ 234 h 236"/>
                  <a:gd name="T6" fmla="*/ 3 w 237"/>
                  <a:gd name="T7" fmla="*/ 114 h 236"/>
                  <a:gd name="T8" fmla="*/ 123 w 237"/>
                  <a:gd name="T9" fmla="*/ 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7" h="236">
                    <a:moveTo>
                      <a:pt x="123" y="2"/>
                    </a:moveTo>
                    <a:cubicBezTo>
                      <a:pt x="187" y="4"/>
                      <a:pt x="237" y="58"/>
                      <a:pt x="235" y="122"/>
                    </a:cubicBezTo>
                    <a:cubicBezTo>
                      <a:pt x="232" y="186"/>
                      <a:pt x="178" y="236"/>
                      <a:pt x="115" y="234"/>
                    </a:cubicBezTo>
                    <a:cubicBezTo>
                      <a:pt x="51" y="231"/>
                      <a:pt x="0" y="178"/>
                      <a:pt x="3" y="114"/>
                    </a:cubicBezTo>
                    <a:cubicBezTo>
                      <a:pt x="5" y="50"/>
                      <a:pt x="59" y="0"/>
                      <a:pt x="123" y="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9" name="任意多边形(F) 85"/>
              <p:cNvSpPr>
                <a:spLocks/>
              </p:cNvSpPr>
              <p:nvPr/>
            </p:nvSpPr>
            <p:spPr bwMode="auto">
              <a:xfrm>
                <a:off x="1597185" y="5210188"/>
                <a:ext cx="466725" cy="463550"/>
              </a:xfrm>
              <a:custGeom>
                <a:avLst/>
                <a:gdLst>
                  <a:gd name="T0" fmla="*/ 99 w 191"/>
                  <a:gd name="T1" fmla="*/ 1 h 190"/>
                  <a:gd name="T2" fmla="*/ 189 w 191"/>
                  <a:gd name="T3" fmla="*/ 98 h 190"/>
                  <a:gd name="T4" fmla="*/ 92 w 191"/>
                  <a:gd name="T5" fmla="*/ 188 h 190"/>
                  <a:gd name="T6" fmla="*/ 2 w 191"/>
                  <a:gd name="T7" fmla="*/ 91 h 190"/>
                  <a:gd name="T8" fmla="*/ 99 w 191"/>
                  <a:gd name="T9" fmla="*/ 1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90">
                    <a:moveTo>
                      <a:pt x="99" y="1"/>
                    </a:moveTo>
                    <a:cubicBezTo>
                      <a:pt x="150" y="3"/>
                      <a:pt x="191" y="47"/>
                      <a:pt x="189" y="98"/>
                    </a:cubicBezTo>
                    <a:cubicBezTo>
                      <a:pt x="187" y="149"/>
                      <a:pt x="144" y="190"/>
                      <a:pt x="92" y="188"/>
                    </a:cubicBezTo>
                    <a:cubicBezTo>
                      <a:pt x="41" y="186"/>
                      <a:pt x="0" y="143"/>
                      <a:pt x="2" y="91"/>
                    </a:cubicBezTo>
                    <a:cubicBezTo>
                      <a:pt x="4" y="40"/>
                      <a:pt x="47" y="0"/>
                      <a:pt x="99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0" name="任意多边形(F) 86"/>
              <p:cNvSpPr>
                <a:spLocks noEditPoints="1"/>
              </p:cNvSpPr>
              <p:nvPr/>
            </p:nvSpPr>
            <p:spPr bwMode="auto">
              <a:xfrm>
                <a:off x="1724025" y="5348678"/>
                <a:ext cx="9525" cy="117475"/>
              </a:xfrm>
              <a:custGeom>
                <a:avLst/>
                <a:gdLst>
                  <a:gd name="T0" fmla="*/ 3 w 4"/>
                  <a:gd name="T1" fmla="*/ 47 h 48"/>
                  <a:gd name="T2" fmla="*/ 3 w 4"/>
                  <a:gd name="T3" fmla="*/ 47 h 48"/>
                  <a:gd name="T4" fmla="*/ 2 w 4"/>
                  <a:gd name="T5" fmla="*/ 47 h 48"/>
                  <a:gd name="T6" fmla="*/ 2 w 4"/>
                  <a:gd name="T7" fmla="*/ 46 h 48"/>
                  <a:gd name="T8" fmla="*/ 2 w 4"/>
                  <a:gd name="T9" fmla="*/ 46 h 48"/>
                  <a:gd name="T10" fmla="*/ 0 w 4"/>
                  <a:gd name="T11" fmla="*/ 23 h 48"/>
                  <a:gd name="T12" fmla="*/ 0 w 4"/>
                  <a:gd name="T13" fmla="*/ 22 h 48"/>
                  <a:gd name="T14" fmla="*/ 0 w 4"/>
                  <a:gd name="T15" fmla="*/ 22 h 48"/>
                  <a:gd name="T16" fmla="*/ 0 w 4"/>
                  <a:gd name="T17" fmla="*/ 22 h 48"/>
                  <a:gd name="T18" fmla="*/ 0 w 4"/>
                  <a:gd name="T19" fmla="*/ 22 h 48"/>
                  <a:gd name="T20" fmla="*/ 0 w 4"/>
                  <a:gd name="T21" fmla="*/ 21 h 48"/>
                  <a:gd name="T22" fmla="*/ 0 w 4"/>
                  <a:gd name="T23" fmla="*/ 20 h 48"/>
                  <a:gd name="T24" fmla="*/ 0 w 4"/>
                  <a:gd name="T25" fmla="*/ 20 h 48"/>
                  <a:gd name="T26" fmla="*/ 0 w 4"/>
                  <a:gd name="T27" fmla="*/ 20 h 48"/>
                  <a:gd name="T28" fmla="*/ 0 w 4"/>
                  <a:gd name="T29" fmla="*/ 19 h 48"/>
                  <a:gd name="T30" fmla="*/ 0 w 4"/>
                  <a:gd name="T31" fmla="*/ 19 h 48"/>
                  <a:gd name="T32" fmla="*/ 0 w 4"/>
                  <a:gd name="T33" fmla="*/ 19 h 48"/>
                  <a:gd name="T34" fmla="*/ 0 w 4"/>
                  <a:gd name="T35" fmla="*/ 18 h 48"/>
                  <a:gd name="T36" fmla="*/ 0 w 4"/>
                  <a:gd name="T37" fmla="*/ 18 h 48"/>
                  <a:gd name="T38" fmla="*/ 0 w 4"/>
                  <a:gd name="T39" fmla="*/ 18 h 48"/>
                  <a:gd name="T40" fmla="*/ 1 w 4"/>
                  <a:gd name="T41" fmla="*/ 17 h 48"/>
                  <a:gd name="T42" fmla="*/ 1 w 4"/>
                  <a:gd name="T43" fmla="*/ 17 h 48"/>
                  <a:gd name="T44" fmla="*/ 1 w 4"/>
                  <a:gd name="T45" fmla="*/ 16 h 48"/>
                  <a:gd name="T46" fmla="*/ 1 w 4"/>
                  <a:gd name="T47" fmla="*/ 15 h 48"/>
                  <a:gd name="T48" fmla="*/ 1 w 4"/>
                  <a:gd name="T49" fmla="*/ 15 h 48"/>
                  <a:gd name="T50" fmla="*/ 1 w 4"/>
                  <a:gd name="T51" fmla="*/ 15 h 48"/>
                  <a:gd name="T52" fmla="*/ 1 w 4"/>
                  <a:gd name="T53" fmla="*/ 14 h 48"/>
                  <a:gd name="T54" fmla="*/ 1 w 4"/>
                  <a:gd name="T55" fmla="*/ 14 h 48"/>
                  <a:gd name="T56" fmla="*/ 1 w 4"/>
                  <a:gd name="T57" fmla="*/ 14 h 48"/>
                  <a:gd name="T58" fmla="*/ 1 w 4"/>
                  <a:gd name="T59" fmla="*/ 13 h 48"/>
                  <a:gd name="T60" fmla="*/ 1 w 4"/>
                  <a:gd name="T61" fmla="*/ 13 h 48"/>
                  <a:gd name="T62" fmla="*/ 1 w 4"/>
                  <a:gd name="T63" fmla="*/ 11 h 48"/>
                  <a:gd name="T64" fmla="*/ 1 w 4"/>
                  <a:gd name="T65" fmla="*/ 11 h 48"/>
                  <a:gd name="T66" fmla="*/ 1 w 4"/>
                  <a:gd name="T67" fmla="*/ 11 h 48"/>
                  <a:gd name="T68" fmla="*/ 1 w 4"/>
                  <a:gd name="T69" fmla="*/ 10 h 48"/>
                  <a:gd name="T70" fmla="*/ 1 w 4"/>
                  <a:gd name="T71" fmla="*/ 10 h 48"/>
                  <a:gd name="T72" fmla="*/ 1 w 4"/>
                  <a:gd name="T73" fmla="*/ 10 h 48"/>
                  <a:gd name="T74" fmla="*/ 2 w 4"/>
                  <a:gd name="T75" fmla="*/ 9 h 48"/>
                  <a:gd name="T76" fmla="*/ 2 w 4"/>
                  <a:gd name="T77" fmla="*/ 8 h 48"/>
                  <a:gd name="T78" fmla="*/ 2 w 4"/>
                  <a:gd name="T79" fmla="*/ 8 h 48"/>
                  <a:gd name="T80" fmla="*/ 2 w 4"/>
                  <a:gd name="T81" fmla="*/ 8 h 48"/>
                  <a:gd name="T82" fmla="*/ 2 w 4"/>
                  <a:gd name="T83" fmla="*/ 7 h 48"/>
                  <a:gd name="T84" fmla="*/ 2 w 4"/>
                  <a:gd name="T85" fmla="*/ 7 h 48"/>
                  <a:gd name="T86" fmla="*/ 2 w 4"/>
                  <a:gd name="T87" fmla="*/ 6 h 48"/>
                  <a:gd name="T88" fmla="*/ 2 w 4"/>
                  <a:gd name="T89" fmla="*/ 5 h 48"/>
                  <a:gd name="T90" fmla="*/ 2 w 4"/>
                  <a:gd name="T91" fmla="*/ 5 h 48"/>
                  <a:gd name="T92" fmla="*/ 2 w 4"/>
                  <a:gd name="T93" fmla="*/ 5 h 48"/>
                  <a:gd name="T94" fmla="*/ 3 w 4"/>
                  <a:gd name="T95" fmla="*/ 4 h 48"/>
                  <a:gd name="T96" fmla="*/ 3 w 4"/>
                  <a:gd name="T97" fmla="*/ 4 h 48"/>
                  <a:gd name="T98" fmla="*/ 3 w 4"/>
                  <a:gd name="T99" fmla="*/ 4 h 48"/>
                  <a:gd name="T100" fmla="*/ 3 w 4"/>
                  <a:gd name="T101" fmla="*/ 3 h 48"/>
                  <a:gd name="T102" fmla="*/ 3 w 4"/>
                  <a:gd name="T103" fmla="*/ 3 h 48"/>
                  <a:gd name="T104" fmla="*/ 3 w 4"/>
                  <a:gd name="T105" fmla="*/ 3 h 48"/>
                  <a:gd name="T106" fmla="*/ 3 w 4"/>
                  <a:gd name="T107" fmla="*/ 2 h 48"/>
                  <a:gd name="T108" fmla="*/ 3 w 4"/>
                  <a:gd name="T109" fmla="*/ 2 h 48"/>
                  <a:gd name="T110" fmla="*/ 3 w 4"/>
                  <a:gd name="T111" fmla="*/ 1 h 48"/>
                  <a:gd name="T112" fmla="*/ 3 w 4"/>
                  <a:gd name="T113" fmla="*/ 1 h 48"/>
                  <a:gd name="T114" fmla="*/ 4 w 4"/>
                  <a:gd name="T115" fmla="*/ 1 h 48"/>
                  <a:gd name="T116" fmla="*/ 4 w 4"/>
                  <a:gd name="T1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" h="48">
                    <a:moveTo>
                      <a:pt x="3" y="48"/>
                    </a:moveTo>
                    <a:cubicBezTo>
                      <a:pt x="3" y="48"/>
                      <a:pt x="3" y="48"/>
                      <a:pt x="3" y="48"/>
                    </a:cubicBezTo>
                    <a:cubicBezTo>
                      <a:pt x="3" y="48"/>
                      <a:pt x="3" y="48"/>
                      <a:pt x="3" y="48"/>
                    </a:cubicBezTo>
                    <a:moveTo>
                      <a:pt x="3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3" y="47"/>
                    </a:cubicBezTo>
                    <a:moveTo>
                      <a:pt x="2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2" y="47"/>
                    </a:cubicBezTo>
                    <a:moveTo>
                      <a:pt x="2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2" y="47"/>
                      <a:pt x="2" y="47"/>
                      <a:pt x="2" y="47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5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5"/>
                    </a:cubicBezTo>
                    <a:moveTo>
                      <a:pt x="0" y="23"/>
                    </a:moveTo>
                    <a:cubicBezTo>
                      <a:pt x="0" y="31"/>
                      <a:pt x="1" y="38"/>
                      <a:pt x="2" y="45"/>
                    </a:cubicBezTo>
                    <a:cubicBezTo>
                      <a:pt x="1" y="38"/>
                      <a:pt x="0" y="31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2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20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7"/>
                    </a:moveTo>
                    <a:cubicBezTo>
                      <a:pt x="1" y="17"/>
                      <a:pt x="0" y="17"/>
                      <a:pt x="0" y="17"/>
                    </a:cubicBezTo>
                    <a:cubicBezTo>
                      <a:pt x="0" y="17"/>
                      <a:pt x="1" y="17"/>
                      <a:pt x="1" y="17"/>
                    </a:cubicBezTo>
                    <a:moveTo>
                      <a:pt x="1" y="1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moveTo>
                      <a:pt x="1" y="16"/>
                    </a:moveTo>
                    <a:cubicBezTo>
                      <a:pt x="1" y="16"/>
                      <a:pt x="1" y="17"/>
                      <a:pt x="1" y="17"/>
                    </a:cubicBezTo>
                    <a:cubicBezTo>
                      <a:pt x="1" y="17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5"/>
                      <a:pt x="1" y="16"/>
                      <a:pt x="1" y="16"/>
                    </a:cubicBezTo>
                    <a:cubicBezTo>
                      <a:pt x="1" y="16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5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2"/>
                      <a:pt x="1" y="13"/>
                      <a:pt x="1" y="13"/>
                    </a:cubicBezTo>
                    <a:cubicBezTo>
                      <a:pt x="1" y="13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0"/>
                    </a:moveTo>
                    <a:cubicBezTo>
                      <a:pt x="1" y="10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2" y="9"/>
                    </a:moveTo>
                    <a:cubicBezTo>
                      <a:pt x="2" y="10"/>
                      <a:pt x="1" y="10"/>
                      <a:pt x="1" y="10"/>
                    </a:cubicBezTo>
                    <a:cubicBezTo>
                      <a:pt x="1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6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6"/>
                    </a:cubicBezTo>
                    <a:moveTo>
                      <a:pt x="2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moveTo>
                      <a:pt x="2" y="5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1"/>
                    </a:moveTo>
                    <a:cubicBezTo>
                      <a:pt x="3" y="1"/>
                      <a:pt x="3" y="2"/>
                      <a:pt x="3" y="2"/>
                    </a:cubicBezTo>
                    <a:cubicBezTo>
                      <a:pt x="3" y="2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1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1" name="任意多边形(F) 87"/>
              <p:cNvSpPr>
                <a:spLocks/>
              </p:cNvSpPr>
              <p:nvPr/>
            </p:nvSpPr>
            <p:spPr bwMode="auto">
              <a:xfrm>
                <a:off x="1601947" y="5214951"/>
                <a:ext cx="200025" cy="422275"/>
              </a:xfrm>
              <a:custGeom>
                <a:avLst/>
                <a:gdLst>
                  <a:gd name="T0" fmla="*/ 4 w 82"/>
                  <a:gd name="T1" fmla="*/ 67 h 173"/>
                  <a:gd name="T2" fmla="*/ 4 w 82"/>
                  <a:gd name="T3" fmla="*/ 68 h 173"/>
                  <a:gd name="T4" fmla="*/ 3 w 82"/>
                  <a:gd name="T5" fmla="*/ 68 h 173"/>
                  <a:gd name="T6" fmla="*/ 3 w 82"/>
                  <a:gd name="T7" fmla="*/ 68 h 173"/>
                  <a:gd name="T8" fmla="*/ 3 w 82"/>
                  <a:gd name="T9" fmla="*/ 69 h 173"/>
                  <a:gd name="T10" fmla="*/ 3 w 82"/>
                  <a:gd name="T11" fmla="*/ 69 h 173"/>
                  <a:gd name="T12" fmla="*/ 3 w 82"/>
                  <a:gd name="T13" fmla="*/ 70 h 173"/>
                  <a:gd name="T14" fmla="*/ 3 w 82"/>
                  <a:gd name="T15" fmla="*/ 70 h 173"/>
                  <a:gd name="T16" fmla="*/ 3 w 82"/>
                  <a:gd name="T17" fmla="*/ 71 h 173"/>
                  <a:gd name="T18" fmla="*/ 3 w 82"/>
                  <a:gd name="T19" fmla="*/ 71 h 173"/>
                  <a:gd name="T20" fmla="*/ 3 w 82"/>
                  <a:gd name="T21" fmla="*/ 71 h 173"/>
                  <a:gd name="T22" fmla="*/ 2 w 82"/>
                  <a:gd name="T23" fmla="*/ 72 h 173"/>
                  <a:gd name="T24" fmla="*/ 2 w 82"/>
                  <a:gd name="T25" fmla="*/ 72 h 173"/>
                  <a:gd name="T26" fmla="*/ 2 w 82"/>
                  <a:gd name="T27" fmla="*/ 73 h 173"/>
                  <a:gd name="T28" fmla="*/ 2 w 82"/>
                  <a:gd name="T29" fmla="*/ 74 h 173"/>
                  <a:gd name="T30" fmla="*/ 2 w 82"/>
                  <a:gd name="T31" fmla="*/ 74 h 173"/>
                  <a:gd name="T32" fmla="*/ 2 w 82"/>
                  <a:gd name="T33" fmla="*/ 74 h 173"/>
                  <a:gd name="T34" fmla="*/ 2 w 82"/>
                  <a:gd name="T35" fmla="*/ 75 h 173"/>
                  <a:gd name="T36" fmla="*/ 2 w 82"/>
                  <a:gd name="T37" fmla="*/ 75 h 173"/>
                  <a:gd name="T38" fmla="*/ 2 w 82"/>
                  <a:gd name="T39" fmla="*/ 76 h 173"/>
                  <a:gd name="T40" fmla="*/ 1 w 82"/>
                  <a:gd name="T41" fmla="*/ 77 h 173"/>
                  <a:gd name="T42" fmla="*/ 1 w 82"/>
                  <a:gd name="T43" fmla="*/ 77 h 173"/>
                  <a:gd name="T44" fmla="*/ 1 w 82"/>
                  <a:gd name="T45" fmla="*/ 78 h 173"/>
                  <a:gd name="T46" fmla="*/ 1 w 82"/>
                  <a:gd name="T47" fmla="*/ 78 h 173"/>
                  <a:gd name="T48" fmla="*/ 1 w 82"/>
                  <a:gd name="T49" fmla="*/ 78 h 173"/>
                  <a:gd name="T50" fmla="*/ 1 w 82"/>
                  <a:gd name="T51" fmla="*/ 79 h 173"/>
                  <a:gd name="T52" fmla="*/ 1 w 82"/>
                  <a:gd name="T53" fmla="*/ 80 h 173"/>
                  <a:gd name="T54" fmla="*/ 1 w 82"/>
                  <a:gd name="T55" fmla="*/ 81 h 173"/>
                  <a:gd name="T56" fmla="*/ 1 w 82"/>
                  <a:gd name="T57" fmla="*/ 81 h 173"/>
                  <a:gd name="T58" fmla="*/ 1 w 82"/>
                  <a:gd name="T59" fmla="*/ 81 h 173"/>
                  <a:gd name="T60" fmla="*/ 1 w 82"/>
                  <a:gd name="T61" fmla="*/ 82 h 173"/>
                  <a:gd name="T62" fmla="*/ 1 w 82"/>
                  <a:gd name="T63" fmla="*/ 82 h 173"/>
                  <a:gd name="T64" fmla="*/ 1 w 82"/>
                  <a:gd name="T65" fmla="*/ 83 h 173"/>
                  <a:gd name="T66" fmla="*/ 1 w 82"/>
                  <a:gd name="T67" fmla="*/ 84 h 173"/>
                  <a:gd name="T68" fmla="*/ 0 w 82"/>
                  <a:gd name="T69" fmla="*/ 84 h 173"/>
                  <a:gd name="T70" fmla="*/ 0 w 82"/>
                  <a:gd name="T71" fmla="*/ 85 h 173"/>
                  <a:gd name="T72" fmla="*/ 0 w 82"/>
                  <a:gd name="T73" fmla="*/ 85 h 173"/>
                  <a:gd name="T74" fmla="*/ 0 w 82"/>
                  <a:gd name="T75" fmla="*/ 85 h 173"/>
                  <a:gd name="T76" fmla="*/ 0 w 82"/>
                  <a:gd name="T77" fmla="*/ 86 h 173"/>
                  <a:gd name="T78" fmla="*/ 0 w 82"/>
                  <a:gd name="T79" fmla="*/ 86 h 173"/>
                  <a:gd name="T80" fmla="*/ 0 w 82"/>
                  <a:gd name="T81" fmla="*/ 87 h 173"/>
                  <a:gd name="T82" fmla="*/ 0 w 82"/>
                  <a:gd name="T83" fmla="*/ 87 h 173"/>
                  <a:gd name="T84" fmla="*/ 0 w 82"/>
                  <a:gd name="T85" fmla="*/ 88 h 173"/>
                  <a:gd name="T86" fmla="*/ 0 w 82"/>
                  <a:gd name="T87" fmla="*/ 88 h 173"/>
                  <a:gd name="T88" fmla="*/ 0 w 82"/>
                  <a:gd name="T89" fmla="*/ 89 h 173"/>
                  <a:gd name="T90" fmla="*/ 0 w 82"/>
                  <a:gd name="T91" fmla="*/ 89 h 173"/>
                  <a:gd name="T92" fmla="*/ 0 w 82"/>
                  <a:gd name="T93" fmla="*/ 89 h 173"/>
                  <a:gd name="T94" fmla="*/ 0 w 82"/>
                  <a:gd name="T95" fmla="*/ 90 h 173"/>
                  <a:gd name="T96" fmla="*/ 2 w 82"/>
                  <a:gd name="T97" fmla="*/ 112 h 173"/>
                  <a:gd name="T98" fmla="*/ 2 w 82"/>
                  <a:gd name="T99" fmla="*/ 113 h 173"/>
                  <a:gd name="T100" fmla="*/ 2 w 82"/>
                  <a:gd name="T101" fmla="*/ 114 h 173"/>
                  <a:gd name="T102" fmla="*/ 3 w 82"/>
                  <a:gd name="T103" fmla="*/ 114 h 173"/>
                  <a:gd name="T104" fmla="*/ 3 w 82"/>
                  <a:gd name="T105" fmla="*/ 115 h 173"/>
                  <a:gd name="T106" fmla="*/ 44 w 82"/>
                  <a:gd name="T107" fmla="*/ 171 h 173"/>
                  <a:gd name="T108" fmla="*/ 16 w 82"/>
                  <a:gd name="T109" fmla="*/ 94 h 173"/>
                  <a:gd name="T110" fmla="*/ 82 w 82"/>
                  <a:gd name="T111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2" h="173">
                    <a:moveTo>
                      <a:pt x="82" y="0"/>
                    </a:moveTo>
                    <a:cubicBezTo>
                      <a:pt x="45" y="5"/>
                      <a:pt x="14" y="32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3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8"/>
                      <a:pt x="1" y="105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9" y="139"/>
                      <a:pt x="25" y="161"/>
                      <a:pt x="46" y="173"/>
                    </a:cubicBezTo>
                    <a:cubicBezTo>
                      <a:pt x="45" y="172"/>
                      <a:pt x="45" y="172"/>
                      <a:pt x="44" y="171"/>
                    </a:cubicBezTo>
                    <a:cubicBezTo>
                      <a:pt x="39" y="164"/>
                      <a:pt x="33" y="156"/>
                      <a:pt x="28" y="149"/>
                    </a:cubicBezTo>
                    <a:cubicBezTo>
                      <a:pt x="19" y="132"/>
                      <a:pt x="15" y="114"/>
                      <a:pt x="16" y="95"/>
                    </a:cubicBezTo>
                    <a:cubicBezTo>
                      <a:pt x="16" y="94"/>
                      <a:pt x="16" y="94"/>
                      <a:pt x="16" y="94"/>
                    </a:cubicBezTo>
                    <a:cubicBezTo>
                      <a:pt x="17" y="85"/>
                      <a:pt x="19" y="76"/>
                      <a:pt x="20" y="66"/>
                    </a:cubicBezTo>
                    <a:cubicBezTo>
                      <a:pt x="26" y="49"/>
                      <a:pt x="36" y="33"/>
                      <a:pt x="49" y="21"/>
                    </a:cubicBezTo>
                    <a:cubicBezTo>
                      <a:pt x="59" y="12"/>
                      <a:pt x="70" y="5"/>
                      <a:pt x="82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6" name="长方形 102"/>
              <p:cNvSpPr>
                <a:spLocks noChangeArrowheads="1"/>
              </p:cNvSpPr>
              <p:nvPr/>
            </p:nvSpPr>
            <p:spPr bwMode="auto">
              <a:xfrm>
                <a:off x="1760697" y="5368938"/>
                <a:ext cx="147638" cy="1873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7" name="长方形 103"/>
              <p:cNvSpPr>
                <a:spLocks noChangeArrowheads="1"/>
              </p:cNvSpPr>
              <p:nvPr/>
            </p:nvSpPr>
            <p:spPr bwMode="auto">
              <a:xfrm>
                <a:off x="1738790" y="5278451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6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26" name="文本框 125">
            <a:extLst>
              <a:ext uri="{FF2B5EF4-FFF2-40B4-BE49-F238E27FC236}">
                <a16:creationId xmlns:a16="http://schemas.microsoft.com/office/drawing/2014/main" id="{5A738D4A-E639-4452-8E2D-3B23E22F01BB}"/>
              </a:ext>
            </a:extLst>
          </p:cNvPr>
          <p:cNvSpPr txBox="1"/>
          <p:nvPr/>
        </p:nvSpPr>
        <p:spPr>
          <a:xfrm>
            <a:off x="8203143" y="185859"/>
            <a:ext cx="231986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10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14" name="标题 13" hidden="1">
            <a:extLst>
              <a:ext uri="{FF2B5EF4-FFF2-40B4-BE49-F238E27FC236}">
                <a16:creationId xmlns:a16="http://schemas.microsoft.com/office/drawing/2014/main" id="{877A1CAF-04A5-4F76-98C7-A979D3C84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5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9386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 12">
            <a:extLst>
              <a:ext uri="{FF2B5EF4-FFF2-40B4-BE49-F238E27FC236}">
                <a16:creationId xmlns:a16="http://schemas.microsoft.com/office/drawing/2014/main" id="{FA542894-F28B-4380-8A26-4550BED68D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指针旋转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2" name="组 1">
              <a:extLst>
                <a:ext uri="{FF2B5EF4-FFF2-40B4-BE49-F238E27FC236}">
                  <a16:creationId xmlns:a16="http://schemas.microsoft.com/office/drawing/2014/main" id="{04B4ABD2-FE14-4EEB-89B6-6E38CDFD8B00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99673" y="2532068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74" name="任意多边形(F)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554BC15E-0F67-413C-BCAA-69BA3F5C4222}"/>
                </a:ext>
              </a:extLst>
            </p:cNvPr>
            <p:cNvGrpSpPr/>
            <p:nvPr/>
          </p:nvGrpSpPr>
          <p:grpSpPr>
            <a:xfrm>
              <a:off x="3334544" y="2662628"/>
              <a:ext cx="573088" cy="573088"/>
              <a:chOff x="3334544" y="2662628"/>
              <a:chExt cx="573088" cy="573088"/>
            </a:xfrm>
          </p:grpSpPr>
          <p:sp>
            <p:nvSpPr>
              <p:cNvPr id="172" name="任意多边形(F) 38"/>
              <p:cNvSpPr>
                <a:spLocks/>
              </p:cNvSpPr>
              <p:nvPr/>
            </p:nvSpPr>
            <p:spPr bwMode="auto">
              <a:xfrm>
                <a:off x="3334544" y="2662628"/>
                <a:ext cx="573088" cy="573088"/>
              </a:xfrm>
              <a:custGeom>
                <a:avLst/>
                <a:gdLst>
                  <a:gd name="T0" fmla="*/ 115 w 234"/>
                  <a:gd name="T1" fmla="*/ 233 h 234"/>
                  <a:gd name="T2" fmla="*/ 233 w 234"/>
                  <a:gd name="T3" fmla="*/ 118 h 234"/>
                  <a:gd name="T4" fmla="*/ 119 w 234"/>
                  <a:gd name="T5" fmla="*/ 1 h 234"/>
                  <a:gd name="T6" fmla="*/ 1 w 234"/>
                  <a:gd name="T7" fmla="*/ 115 h 234"/>
                  <a:gd name="T8" fmla="*/ 115 w 234"/>
                  <a:gd name="T9" fmla="*/ 233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5" y="233"/>
                    </a:moveTo>
                    <a:cubicBezTo>
                      <a:pt x="179" y="234"/>
                      <a:pt x="232" y="182"/>
                      <a:pt x="233" y="118"/>
                    </a:cubicBezTo>
                    <a:cubicBezTo>
                      <a:pt x="234" y="54"/>
                      <a:pt x="183" y="1"/>
                      <a:pt x="119" y="1"/>
                    </a:cubicBezTo>
                    <a:cubicBezTo>
                      <a:pt x="55" y="0"/>
                      <a:pt x="2" y="51"/>
                      <a:pt x="1" y="115"/>
                    </a:cubicBezTo>
                    <a:cubicBezTo>
                      <a:pt x="0" y="179"/>
                      <a:pt x="51" y="232"/>
                      <a:pt x="115" y="233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3" name="任意多边形(F) 39"/>
              <p:cNvSpPr>
                <a:spLocks/>
              </p:cNvSpPr>
              <p:nvPr/>
            </p:nvSpPr>
            <p:spPr bwMode="auto">
              <a:xfrm>
                <a:off x="3391694" y="2716603"/>
                <a:ext cx="458788" cy="461963"/>
              </a:xfrm>
              <a:custGeom>
                <a:avLst/>
                <a:gdLst>
                  <a:gd name="T0" fmla="*/ 93 w 188"/>
                  <a:gd name="T1" fmla="*/ 188 h 189"/>
                  <a:gd name="T2" fmla="*/ 188 w 188"/>
                  <a:gd name="T3" fmla="*/ 96 h 189"/>
                  <a:gd name="T4" fmla="*/ 95 w 188"/>
                  <a:gd name="T5" fmla="*/ 1 h 189"/>
                  <a:gd name="T6" fmla="*/ 1 w 188"/>
                  <a:gd name="T7" fmla="*/ 93 h 189"/>
                  <a:gd name="T8" fmla="*/ 93 w 188"/>
                  <a:gd name="T9" fmla="*/ 188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8" h="189">
                    <a:moveTo>
                      <a:pt x="93" y="188"/>
                    </a:moveTo>
                    <a:cubicBezTo>
                      <a:pt x="144" y="189"/>
                      <a:pt x="187" y="147"/>
                      <a:pt x="188" y="96"/>
                    </a:cubicBezTo>
                    <a:cubicBezTo>
                      <a:pt x="188" y="44"/>
                      <a:pt x="147" y="2"/>
                      <a:pt x="95" y="1"/>
                    </a:cubicBezTo>
                    <a:cubicBezTo>
                      <a:pt x="44" y="0"/>
                      <a:pt x="1" y="42"/>
                      <a:pt x="1" y="93"/>
                    </a:cubicBezTo>
                    <a:cubicBezTo>
                      <a:pt x="0" y="145"/>
                      <a:pt x="41" y="187"/>
                      <a:pt x="93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5" name="任意多边形 41"/>
              <p:cNvSpPr>
                <a:spLocks/>
              </p:cNvSpPr>
              <p:nvPr/>
            </p:nvSpPr>
            <p:spPr bwMode="auto">
              <a:xfrm>
                <a:off x="3393281" y="2746765"/>
                <a:ext cx="188913" cy="427038"/>
              </a:xfrm>
              <a:custGeom>
                <a:avLst/>
                <a:gdLst>
                  <a:gd name="T0" fmla="*/ 0 w 77"/>
                  <a:gd name="T1" fmla="*/ 71 h 175"/>
                  <a:gd name="T2" fmla="*/ 0 w 77"/>
                  <a:gd name="T3" fmla="*/ 72 h 175"/>
                  <a:gd name="T4" fmla="*/ 0 w 77"/>
                  <a:gd name="T5" fmla="*/ 73 h 175"/>
                  <a:gd name="T6" fmla="*/ 0 w 77"/>
                  <a:gd name="T7" fmla="*/ 73 h 175"/>
                  <a:gd name="T8" fmla="*/ 0 w 77"/>
                  <a:gd name="T9" fmla="*/ 73 h 175"/>
                  <a:gd name="T10" fmla="*/ 0 w 77"/>
                  <a:gd name="T11" fmla="*/ 73 h 175"/>
                  <a:gd name="T12" fmla="*/ 0 w 77"/>
                  <a:gd name="T13" fmla="*/ 74 h 175"/>
                  <a:gd name="T14" fmla="*/ 0 w 77"/>
                  <a:gd name="T15" fmla="*/ 74 h 175"/>
                  <a:gd name="T16" fmla="*/ 0 w 77"/>
                  <a:gd name="T17" fmla="*/ 74 h 175"/>
                  <a:gd name="T18" fmla="*/ 0 w 77"/>
                  <a:gd name="T19" fmla="*/ 75 h 175"/>
                  <a:gd name="T20" fmla="*/ 0 w 77"/>
                  <a:gd name="T21" fmla="*/ 75 h 175"/>
                  <a:gd name="T22" fmla="*/ 0 w 77"/>
                  <a:gd name="T23" fmla="*/ 75 h 175"/>
                  <a:gd name="T24" fmla="*/ 0 w 77"/>
                  <a:gd name="T25" fmla="*/ 76 h 175"/>
                  <a:gd name="T26" fmla="*/ 0 w 77"/>
                  <a:gd name="T27" fmla="*/ 76 h 175"/>
                  <a:gd name="T28" fmla="*/ 0 w 77"/>
                  <a:gd name="T29" fmla="*/ 76 h 175"/>
                  <a:gd name="T30" fmla="*/ 0 w 77"/>
                  <a:gd name="T31" fmla="*/ 76 h 175"/>
                  <a:gd name="T32" fmla="*/ 0 w 77"/>
                  <a:gd name="T33" fmla="*/ 77 h 175"/>
                  <a:gd name="T34" fmla="*/ 0 w 77"/>
                  <a:gd name="T35" fmla="*/ 77 h 175"/>
                  <a:gd name="T36" fmla="*/ 0 w 77"/>
                  <a:gd name="T37" fmla="*/ 77 h 175"/>
                  <a:gd name="T38" fmla="*/ 0 w 77"/>
                  <a:gd name="T39" fmla="*/ 78 h 175"/>
                  <a:gd name="T40" fmla="*/ 0 w 77"/>
                  <a:gd name="T41" fmla="*/ 78 h 175"/>
                  <a:gd name="T42" fmla="*/ 0 w 77"/>
                  <a:gd name="T43" fmla="*/ 78 h 175"/>
                  <a:gd name="T44" fmla="*/ 0 w 77"/>
                  <a:gd name="T45" fmla="*/ 78 h 175"/>
                  <a:gd name="T46" fmla="*/ 0 w 77"/>
                  <a:gd name="T47" fmla="*/ 79 h 175"/>
                  <a:gd name="T48" fmla="*/ 0 w 77"/>
                  <a:gd name="T49" fmla="*/ 79 h 175"/>
                  <a:gd name="T50" fmla="*/ 0 w 77"/>
                  <a:gd name="T51" fmla="*/ 79 h 175"/>
                  <a:gd name="T52" fmla="*/ 0 w 77"/>
                  <a:gd name="T53" fmla="*/ 80 h 175"/>
                  <a:gd name="T54" fmla="*/ 0 w 77"/>
                  <a:gd name="T55" fmla="*/ 80 h 175"/>
                  <a:gd name="T56" fmla="*/ 0 w 77"/>
                  <a:gd name="T57" fmla="*/ 80 h 175"/>
                  <a:gd name="T58" fmla="*/ 0 w 77"/>
                  <a:gd name="T59" fmla="*/ 81 h 175"/>
                  <a:gd name="T60" fmla="*/ 0 w 77"/>
                  <a:gd name="T61" fmla="*/ 81 h 175"/>
                  <a:gd name="T62" fmla="*/ 0 w 77"/>
                  <a:gd name="T63" fmla="*/ 81 h 175"/>
                  <a:gd name="T64" fmla="*/ 0 w 77"/>
                  <a:gd name="T65" fmla="*/ 82 h 175"/>
                  <a:gd name="T66" fmla="*/ 0 w 77"/>
                  <a:gd name="T67" fmla="*/ 82 h 175"/>
                  <a:gd name="T68" fmla="*/ 0 w 77"/>
                  <a:gd name="T69" fmla="*/ 82 h 175"/>
                  <a:gd name="T70" fmla="*/ 8 w 77"/>
                  <a:gd name="T71" fmla="*/ 120 h 175"/>
                  <a:gd name="T72" fmla="*/ 8 w 77"/>
                  <a:gd name="T73" fmla="*/ 121 h 175"/>
                  <a:gd name="T74" fmla="*/ 8 w 77"/>
                  <a:gd name="T75" fmla="*/ 121 h 175"/>
                  <a:gd name="T76" fmla="*/ 8 w 77"/>
                  <a:gd name="T77" fmla="*/ 121 h 175"/>
                  <a:gd name="T78" fmla="*/ 45 w 77"/>
                  <a:gd name="T79" fmla="*/ 152 h 175"/>
                  <a:gd name="T80" fmla="*/ 15 w 77"/>
                  <a:gd name="T81" fmla="*/ 77 h 175"/>
                  <a:gd name="T82" fmla="*/ 30 w 77"/>
                  <a:gd name="T83" fmla="*/ 23 h 175"/>
                  <a:gd name="T84" fmla="*/ 50 w 77"/>
                  <a:gd name="T85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77" h="175">
                    <a:moveTo>
                      <a:pt x="50" y="0"/>
                    </a:moveTo>
                    <a:cubicBezTo>
                      <a:pt x="23" y="14"/>
                      <a:pt x="4" y="40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96"/>
                      <a:pt x="2" y="109"/>
                      <a:pt x="8" y="120"/>
                    </a:cubicBezTo>
                    <a:cubicBezTo>
                      <a:pt x="8" y="120"/>
                      <a:pt x="8" y="120"/>
                      <a:pt x="8" y="120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8" y="121"/>
                      <a:pt x="8" y="121"/>
                      <a:pt x="8" y="121"/>
                    </a:cubicBezTo>
                    <a:cubicBezTo>
                      <a:pt x="20" y="149"/>
                      <a:pt x="46" y="169"/>
                      <a:pt x="77" y="175"/>
                    </a:cubicBezTo>
                    <a:cubicBezTo>
                      <a:pt x="65" y="169"/>
                      <a:pt x="54" y="162"/>
                      <a:pt x="45" y="152"/>
                    </a:cubicBezTo>
                    <a:cubicBezTo>
                      <a:pt x="32" y="139"/>
                      <a:pt x="23" y="123"/>
                      <a:pt x="19" y="105"/>
                    </a:cubicBezTo>
                    <a:cubicBezTo>
                      <a:pt x="18" y="96"/>
                      <a:pt x="16" y="87"/>
                      <a:pt x="15" y="77"/>
                    </a:cubicBezTo>
                    <a:cubicBezTo>
                      <a:pt x="15" y="77"/>
                      <a:pt x="15" y="76"/>
                      <a:pt x="15" y="76"/>
                    </a:cubicBezTo>
                    <a:cubicBezTo>
                      <a:pt x="16" y="57"/>
                      <a:pt x="21" y="39"/>
                      <a:pt x="30" y="23"/>
                    </a:cubicBezTo>
                    <a:cubicBezTo>
                      <a:pt x="36" y="16"/>
                      <a:pt x="42" y="9"/>
                      <a:pt x="47" y="2"/>
                    </a:cubicBezTo>
                    <a:cubicBezTo>
                      <a:pt x="48" y="1"/>
                      <a:pt x="49" y="0"/>
                      <a:pt x="50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6" name="长方形 42"/>
              <p:cNvSpPr>
                <a:spLocks noChangeArrowheads="1"/>
              </p:cNvSpPr>
              <p:nvPr/>
            </p:nvSpPr>
            <p:spPr bwMode="auto">
              <a:xfrm>
                <a:off x="3563144" y="2846778"/>
                <a:ext cx="12223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7" name="长方形 43"/>
              <p:cNvSpPr>
                <a:spLocks noChangeArrowheads="1"/>
              </p:cNvSpPr>
              <p:nvPr/>
            </p:nvSpPr>
            <p:spPr bwMode="auto">
              <a:xfrm>
                <a:off x="3550761" y="2786067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0" name="任意多边形(F)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2227FE7F-F2F7-4BCC-9F59-3BB9B1F19738}"/>
                </a:ext>
              </a:extLst>
            </p:cNvPr>
            <p:cNvGrpSpPr/>
            <p:nvPr/>
          </p:nvGrpSpPr>
          <p:grpSpPr>
            <a:xfrm>
              <a:off x="3912394" y="3413764"/>
              <a:ext cx="585788" cy="587375"/>
              <a:chOff x="3912394" y="3413764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912394" y="3413764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971131" y="3469327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975894" y="3513777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4131469" y="3599502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4135279" y="3540980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4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6" name="任意多边形(F)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92" name="任意多边形(F)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4582175B-8A1F-40EE-AD21-BB035B7B1F1E}"/>
                </a:ext>
              </a:extLst>
            </p:cNvPr>
            <p:cNvGrpSpPr/>
            <p:nvPr/>
          </p:nvGrpSpPr>
          <p:grpSpPr>
            <a:xfrm>
              <a:off x="3915815" y="4369393"/>
              <a:ext cx="566738" cy="568325"/>
              <a:chOff x="3915815" y="4369393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915815" y="4369393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971377" y="4423368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971377" y="4450355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4128540" y="4553543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4123777" y="4500469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6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74E8BDEC-1F5A-45B8-ACFE-27A6E1CA6167}"/>
                </a:ext>
              </a:extLst>
            </p:cNvPr>
            <p:cNvGrpSpPr/>
            <p:nvPr/>
          </p:nvGrpSpPr>
          <p:grpSpPr>
            <a:xfrm>
              <a:off x="3281363" y="5145885"/>
              <a:ext cx="631031" cy="577850"/>
              <a:chOff x="3281363" y="5145885"/>
              <a:chExt cx="631031" cy="577850"/>
            </a:xfrm>
          </p:grpSpPr>
          <p:sp>
            <p:nvSpPr>
              <p:cNvPr id="196" name="任意多边形(F) 62"/>
              <p:cNvSpPr>
                <a:spLocks/>
              </p:cNvSpPr>
              <p:nvPr/>
            </p:nvSpPr>
            <p:spPr bwMode="auto">
              <a:xfrm>
                <a:off x="3334544" y="5145885"/>
                <a:ext cx="577850" cy="577850"/>
              </a:xfrm>
              <a:custGeom>
                <a:avLst/>
                <a:gdLst>
                  <a:gd name="T0" fmla="*/ 122 w 236"/>
                  <a:gd name="T1" fmla="*/ 234 h 236"/>
                  <a:gd name="T2" fmla="*/ 234 w 236"/>
                  <a:gd name="T3" fmla="*/ 114 h 236"/>
                  <a:gd name="T4" fmla="*/ 114 w 236"/>
                  <a:gd name="T5" fmla="*/ 2 h 236"/>
                  <a:gd name="T6" fmla="*/ 2 w 236"/>
                  <a:gd name="T7" fmla="*/ 122 h 236"/>
                  <a:gd name="T8" fmla="*/ 122 w 236"/>
                  <a:gd name="T9" fmla="*/ 234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6">
                    <a:moveTo>
                      <a:pt x="122" y="234"/>
                    </a:moveTo>
                    <a:cubicBezTo>
                      <a:pt x="186" y="231"/>
                      <a:pt x="236" y="178"/>
                      <a:pt x="234" y="114"/>
                    </a:cubicBezTo>
                    <a:cubicBezTo>
                      <a:pt x="232" y="50"/>
                      <a:pt x="178" y="0"/>
                      <a:pt x="114" y="2"/>
                    </a:cubicBezTo>
                    <a:cubicBezTo>
                      <a:pt x="50" y="4"/>
                      <a:pt x="0" y="58"/>
                      <a:pt x="2" y="122"/>
                    </a:cubicBezTo>
                    <a:cubicBezTo>
                      <a:pt x="4" y="186"/>
                      <a:pt x="58" y="236"/>
                      <a:pt x="122" y="23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7" name="任意多边形(F) 63"/>
              <p:cNvSpPr>
                <a:spLocks/>
              </p:cNvSpPr>
              <p:nvPr/>
            </p:nvSpPr>
            <p:spPr bwMode="auto">
              <a:xfrm>
                <a:off x="3391694" y="5203035"/>
                <a:ext cx="465138" cy="463550"/>
              </a:xfrm>
              <a:custGeom>
                <a:avLst/>
                <a:gdLst>
                  <a:gd name="T0" fmla="*/ 98 w 190"/>
                  <a:gd name="T1" fmla="*/ 188 h 190"/>
                  <a:gd name="T2" fmla="*/ 188 w 190"/>
                  <a:gd name="T3" fmla="*/ 91 h 190"/>
                  <a:gd name="T4" fmla="*/ 92 w 190"/>
                  <a:gd name="T5" fmla="*/ 1 h 190"/>
                  <a:gd name="T6" fmla="*/ 1 w 190"/>
                  <a:gd name="T7" fmla="*/ 98 h 190"/>
                  <a:gd name="T8" fmla="*/ 98 w 190"/>
                  <a:gd name="T9" fmla="*/ 188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0" h="190">
                    <a:moveTo>
                      <a:pt x="98" y="188"/>
                    </a:moveTo>
                    <a:cubicBezTo>
                      <a:pt x="150" y="186"/>
                      <a:pt x="190" y="143"/>
                      <a:pt x="188" y="91"/>
                    </a:cubicBezTo>
                    <a:cubicBezTo>
                      <a:pt x="186" y="40"/>
                      <a:pt x="143" y="0"/>
                      <a:pt x="92" y="1"/>
                    </a:cubicBezTo>
                    <a:cubicBezTo>
                      <a:pt x="40" y="3"/>
                      <a:pt x="0" y="47"/>
                      <a:pt x="1" y="98"/>
                    </a:cubicBezTo>
                    <a:cubicBezTo>
                      <a:pt x="3" y="149"/>
                      <a:pt x="47" y="190"/>
                      <a:pt x="98" y="188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8" name="任意多边形(F) 64"/>
              <p:cNvSpPr>
                <a:spLocks noEditPoints="1"/>
              </p:cNvSpPr>
              <p:nvPr/>
            </p:nvSpPr>
            <p:spPr bwMode="auto">
              <a:xfrm>
                <a:off x="3281363" y="5326453"/>
                <a:ext cx="17463" cy="168275"/>
              </a:xfrm>
              <a:custGeom>
                <a:avLst/>
                <a:gdLst>
                  <a:gd name="T0" fmla="*/ 7 w 7"/>
                  <a:gd name="T1" fmla="*/ 69 h 69"/>
                  <a:gd name="T2" fmla="*/ 7 w 7"/>
                  <a:gd name="T3" fmla="*/ 69 h 69"/>
                  <a:gd name="T4" fmla="*/ 7 w 7"/>
                  <a:gd name="T5" fmla="*/ 69 h 69"/>
                  <a:gd name="T6" fmla="*/ 7 w 7"/>
                  <a:gd name="T7" fmla="*/ 68 h 69"/>
                  <a:gd name="T8" fmla="*/ 6 w 7"/>
                  <a:gd name="T9" fmla="*/ 67 h 69"/>
                  <a:gd name="T10" fmla="*/ 6 w 7"/>
                  <a:gd name="T11" fmla="*/ 66 h 69"/>
                  <a:gd name="T12" fmla="*/ 6 w 7"/>
                  <a:gd name="T13" fmla="*/ 66 h 69"/>
                  <a:gd name="T14" fmla="*/ 6 w 7"/>
                  <a:gd name="T15" fmla="*/ 66 h 69"/>
                  <a:gd name="T16" fmla="*/ 6 w 7"/>
                  <a:gd name="T17" fmla="*/ 66 h 69"/>
                  <a:gd name="T18" fmla="*/ 5 w 7"/>
                  <a:gd name="T19" fmla="*/ 65 h 69"/>
                  <a:gd name="T20" fmla="*/ 5 w 7"/>
                  <a:gd name="T21" fmla="*/ 65 h 69"/>
                  <a:gd name="T22" fmla="*/ 5 w 7"/>
                  <a:gd name="T23" fmla="*/ 65 h 69"/>
                  <a:gd name="T24" fmla="*/ 5 w 7"/>
                  <a:gd name="T25" fmla="*/ 64 h 69"/>
                  <a:gd name="T26" fmla="*/ 5 w 7"/>
                  <a:gd name="T27" fmla="*/ 64 h 69"/>
                  <a:gd name="T28" fmla="*/ 5 w 7"/>
                  <a:gd name="T29" fmla="*/ 63 h 69"/>
                  <a:gd name="T30" fmla="*/ 5 w 7"/>
                  <a:gd name="T31" fmla="*/ 63 h 69"/>
                  <a:gd name="T32" fmla="*/ 5 w 7"/>
                  <a:gd name="T33" fmla="*/ 63 h 69"/>
                  <a:gd name="T34" fmla="*/ 5 w 7"/>
                  <a:gd name="T35" fmla="*/ 62 h 69"/>
                  <a:gd name="T36" fmla="*/ 4 w 7"/>
                  <a:gd name="T37" fmla="*/ 62 h 69"/>
                  <a:gd name="T38" fmla="*/ 4 w 7"/>
                  <a:gd name="T39" fmla="*/ 62 h 69"/>
                  <a:gd name="T40" fmla="*/ 4 w 7"/>
                  <a:gd name="T41" fmla="*/ 61 h 69"/>
                  <a:gd name="T42" fmla="*/ 4 w 7"/>
                  <a:gd name="T43" fmla="*/ 60 h 69"/>
                  <a:gd name="T44" fmla="*/ 4 w 7"/>
                  <a:gd name="T45" fmla="*/ 60 h 69"/>
                  <a:gd name="T46" fmla="*/ 4 w 7"/>
                  <a:gd name="T47" fmla="*/ 60 h 69"/>
                  <a:gd name="T48" fmla="*/ 4 w 7"/>
                  <a:gd name="T49" fmla="*/ 60 h 69"/>
                  <a:gd name="T50" fmla="*/ 4 w 7"/>
                  <a:gd name="T51" fmla="*/ 59 h 69"/>
                  <a:gd name="T52" fmla="*/ 4 w 7"/>
                  <a:gd name="T53" fmla="*/ 59 h 69"/>
                  <a:gd name="T54" fmla="*/ 3 w 7"/>
                  <a:gd name="T55" fmla="*/ 59 h 69"/>
                  <a:gd name="T56" fmla="*/ 3 w 7"/>
                  <a:gd name="T57" fmla="*/ 57 h 69"/>
                  <a:gd name="T58" fmla="*/ 3 w 7"/>
                  <a:gd name="T59" fmla="*/ 57 h 69"/>
                  <a:gd name="T60" fmla="*/ 3 w 7"/>
                  <a:gd name="T61" fmla="*/ 56 h 69"/>
                  <a:gd name="T62" fmla="*/ 3 w 7"/>
                  <a:gd name="T63" fmla="*/ 56 h 69"/>
                  <a:gd name="T64" fmla="*/ 3 w 7"/>
                  <a:gd name="T65" fmla="*/ 56 h 69"/>
                  <a:gd name="T66" fmla="*/ 0 w 7"/>
                  <a:gd name="T67" fmla="*/ 40 h 69"/>
                  <a:gd name="T68" fmla="*/ 0 w 7"/>
                  <a:gd name="T69" fmla="*/ 40 h 69"/>
                  <a:gd name="T70" fmla="*/ 0 w 7"/>
                  <a:gd name="T71" fmla="*/ 40 h 69"/>
                  <a:gd name="T72" fmla="*/ 0 w 7"/>
                  <a:gd name="T73" fmla="*/ 40 h 69"/>
                  <a:gd name="T74" fmla="*/ 0 w 7"/>
                  <a:gd name="T75" fmla="*/ 39 h 69"/>
                  <a:gd name="T76" fmla="*/ 0 w 7"/>
                  <a:gd name="T77" fmla="*/ 39 h 69"/>
                  <a:gd name="T78" fmla="*/ 0 w 7"/>
                  <a:gd name="T79" fmla="*/ 39 h 69"/>
                  <a:gd name="T80" fmla="*/ 0 w 7"/>
                  <a:gd name="T81" fmla="*/ 38 h 69"/>
                  <a:gd name="T82" fmla="*/ 0 w 7"/>
                  <a:gd name="T83" fmla="*/ 38 h 69"/>
                  <a:gd name="T84" fmla="*/ 0 w 7"/>
                  <a:gd name="T85" fmla="*/ 38 h 69"/>
                  <a:gd name="T86" fmla="*/ 7 w 7"/>
                  <a:gd name="T87" fmla="*/ 0 h 69"/>
                  <a:gd name="T88" fmla="*/ 7 w 7"/>
                  <a:gd name="T89" fmla="*/ 0 h 69"/>
                  <a:gd name="T90" fmla="*/ 7 w 7"/>
                  <a:gd name="T91" fmla="*/ 0 h 69"/>
                  <a:gd name="T92" fmla="*/ 7 w 7"/>
                  <a:gd name="T93" fmla="*/ 0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7" h="69"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9"/>
                    </a:moveTo>
                    <a:cubicBezTo>
                      <a:pt x="7" y="69"/>
                      <a:pt x="7" y="69"/>
                      <a:pt x="7" y="69"/>
                    </a:cubicBezTo>
                    <a:cubicBezTo>
                      <a:pt x="7" y="69"/>
                      <a:pt x="7" y="69"/>
                      <a:pt x="7" y="69"/>
                    </a:cubicBezTo>
                    <a:moveTo>
                      <a:pt x="7" y="68"/>
                    </a:moveTo>
                    <a:cubicBezTo>
                      <a:pt x="7" y="68"/>
                      <a:pt x="7" y="68"/>
                      <a:pt x="7" y="68"/>
                    </a:cubicBezTo>
                    <a:cubicBezTo>
                      <a:pt x="7" y="68"/>
                      <a:pt x="7" y="68"/>
                      <a:pt x="7" y="68"/>
                    </a:cubicBezTo>
                    <a:moveTo>
                      <a:pt x="6" y="67"/>
                    </a:moveTo>
                    <a:cubicBezTo>
                      <a:pt x="6" y="67"/>
                      <a:pt x="6" y="67"/>
                      <a:pt x="6" y="67"/>
                    </a:cubicBezTo>
                    <a:cubicBezTo>
                      <a:pt x="6" y="67"/>
                      <a:pt x="6" y="67"/>
                      <a:pt x="6" y="67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6" y="66"/>
                    </a:moveTo>
                    <a:cubicBezTo>
                      <a:pt x="6" y="66"/>
                      <a:pt x="6" y="66"/>
                      <a:pt x="6" y="66"/>
                    </a:cubicBezTo>
                    <a:cubicBezTo>
                      <a:pt x="6" y="66"/>
                      <a:pt x="6" y="66"/>
                      <a:pt x="6" y="66"/>
                    </a:cubicBezTo>
                    <a:moveTo>
                      <a:pt x="5" y="65"/>
                    </a:moveTo>
                    <a:cubicBezTo>
                      <a:pt x="5" y="65"/>
                      <a:pt x="6" y="65"/>
                      <a:pt x="6" y="66"/>
                    </a:cubicBezTo>
                    <a:cubicBezTo>
                      <a:pt x="6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5"/>
                    </a:moveTo>
                    <a:cubicBezTo>
                      <a:pt x="5" y="65"/>
                      <a:pt x="5" y="65"/>
                      <a:pt x="5" y="65"/>
                    </a:cubicBezTo>
                    <a:cubicBezTo>
                      <a:pt x="5" y="65"/>
                      <a:pt x="5" y="65"/>
                      <a:pt x="5" y="65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4"/>
                    </a:moveTo>
                    <a:cubicBezTo>
                      <a:pt x="5" y="64"/>
                      <a:pt x="5" y="64"/>
                      <a:pt x="5" y="64"/>
                    </a:cubicBezTo>
                    <a:cubicBezTo>
                      <a:pt x="5" y="64"/>
                      <a:pt x="5" y="64"/>
                      <a:pt x="5" y="64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3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3"/>
                    </a:cubicBezTo>
                    <a:moveTo>
                      <a:pt x="5" y="62"/>
                    </a:moveTo>
                    <a:cubicBezTo>
                      <a:pt x="5" y="63"/>
                      <a:pt x="5" y="63"/>
                      <a:pt x="5" y="63"/>
                    </a:cubicBezTo>
                    <a:cubicBezTo>
                      <a:pt x="5" y="63"/>
                      <a:pt x="5" y="63"/>
                      <a:pt x="5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2"/>
                    </a:moveTo>
                    <a:cubicBezTo>
                      <a:pt x="4" y="62"/>
                      <a:pt x="4" y="62"/>
                      <a:pt x="4" y="62"/>
                    </a:cubicBezTo>
                    <a:cubicBezTo>
                      <a:pt x="4" y="62"/>
                      <a:pt x="4" y="62"/>
                      <a:pt x="4" y="62"/>
                    </a:cubicBezTo>
                    <a:moveTo>
                      <a:pt x="4" y="61"/>
                    </a:moveTo>
                    <a:cubicBezTo>
                      <a:pt x="4" y="61"/>
                      <a:pt x="4" y="61"/>
                      <a:pt x="4" y="61"/>
                    </a:cubicBezTo>
                    <a:cubicBezTo>
                      <a:pt x="4" y="61"/>
                      <a:pt x="4" y="61"/>
                      <a:pt x="4" y="61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60"/>
                    </a:moveTo>
                    <a:cubicBezTo>
                      <a:pt x="4" y="60"/>
                      <a:pt x="4" y="60"/>
                      <a:pt x="4" y="60"/>
                    </a:cubicBezTo>
                    <a:cubicBezTo>
                      <a:pt x="4" y="60"/>
                      <a:pt x="4" y="60"/>
                      <a:pt x="4" y="60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4" y="59"/>
                    </a:moveTo>
                    <a:cubicBezTo>
                      <a:pt x="4" y="59"/>
                      <a:pt x="4" y="59"/>
                      <a:pt x="4" y="59"/>
                    </a:cubicBezTo>
                    <a:cubicBezTo>
                      <a:pt x="4" y="59"/>
                      <a:pt x="4" y="59"/>
                      <a:pt x="4" y="59"/>
                    </a:cubicBezTo>
                    <a:moveTo>
                      <a:pt x="3" y="59"/>
                    </a:moveTo>
                    <a:cubicBezTo>
                      <a:pt x="3" y="59"/>
                      <a:pt x="3" y="59"/>
                      <a:pt x="3" y="59"/>
                    </a:cubicBezTo>
                    <a:cubicBezTo>
                      <a:pt x="3" y="59"/>
                      <a:pt x="3" y="59"/>
                      <a:pt x="3" y="59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7"/>
                    </a:move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moveTo>
                      <a:pt x="3" y="56"/>
                    </a:moveTo>
                    <a:cubicBezTo>
                      <a:pt x="3" y="56"/>
                      <a:pt x="3" y="57"/>
                      <a:pt x="3" y="57"/>
                    </a:cubicBezTo>
                    <a:cubicBezTo>
                      <a:pt x="3" y="57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3" y="56"/>
                    </a:move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7" y="0"/>
                    </a:moveTo>
                    <a:cubicBezTo>
                      <a:pt x="2" y="12"/>
                      <a:pt x="0" y="24"/>
                      <a:pt x="0" y="38"/>
                    </a:cubicBezTo>
                    <a:cubicBezTo>
                      <a:pt x="0" y="24"/>
                      <a:pt x="2" y="12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  <a:moveTo>
                      <a:pt x="7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7" y="0"/>
                      <a:pt x="7" y="0"/>
                      <a:pt x="7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9" name="任意多边形(F) 65"/>
              <p:cNvSpPr>
                <a:spLocks/>
              </p:cNvSpPr>
              <p:nvPr/>
            </p:nvSpPr>
            <p:spPr bwMode="auto">
              <a:xfrm>
                <a:off x="3393282" y="5236373"/>
                <a:ext cx="201613" cy="425450"/>
              </a:xfrm>
              <a:custGeom>
                <a:avLst/>
                <a:gdLst>
                  <a:gd name="T0" fmla="*/ 7 w 82"/>
                  <a:gd name="T1" fmla="*/ 46 h 174"/>
                  <a:gd name="T2" fmla="*/ 7 w 82"/>
                  <a:gd name="T3" fmla="*/ 46 h 174"/>
                  <a:gd name="T4" fmla="*/ 7 w 82"/>
                  <a:gd name="T5" fmla="*/ 46 h 174"/>
                  <a:gd name="T6" fmla="*/ 7 w 82"/>
                  <a:gd name="T7" fmla="*/ 46 h 174"/>
                  <a:gd name="T8" fmla="*/ 0 w 82"/>
                  <a:gd name="T9" fmla="*/ 84 h 174"/>
                  <a:gd name="T10" fmla="*/ 0 w 82"/>
                  <a:gd name="T11" fmla="*/ 84 h 174"/>
                  <a:gd name="T12" fmla="*/ 0 w 82"/>
                  <a:gd name="T13" fmla="*/ 84 h 174"/>
                  <a:gd name="T14" fmla="*/ 0 w 82"/>
                  <a:gd name="T15" fmla="*/ 85 h 174"/>
                  <a:gd name="T16" fmla="*/ 0 w 82"/>
                  <a:gd name="T17" fmla="*/ 85 h 174"/>
                  <a:gd name="T18" fmla="*/ 0 w 82"/>
                  <a:gd name="T19" fmla="*/ 85 h 174"/>
                  <a:gd name="T20" fmla="*/ 0 w 82"/>
                  <a:gd name="T21" fmla="*/ 85 h 174"/>
                  <a:gd name="T22" fmla="*/ 0 w 82"/>
                  <a:gd name="T23" fmla="*/ 86 h 174"/>
                  <a:gd name="T24" fmla="*/ 0 w 82"/>
                  <a:gd name="T25" fmla="*/ 86 h 174"/>
                  <a:gd name="T26" fmla="*/ 0 w 82"/>
                  <a:gd name="T27" fmla="*/ 86 h 174"/>
                  <a:gd name="T28" fmla="*/ 0 w 82"/>
                  <a:gd name="T29" fmla="*/ 86 h 174"/>
                  <a:gd name="T30" fmla="*/ 3 w 82"/>
                  <a:gd name="T31" fmla="*/ 102 h 174"/>
                  <a:gd name="T32" fmla="*/ 3 w 82"/>
                  <a:gd name="T33" fmla="*/ 102 h 174"/>
                  <a:gd name="T34" fmla="*/ 3 w 82"/>
                  <a:gd name="T35" fmla="*/ 103 h 174"/>
                  <a:gd name="T36" fmla="*/ 3 w 82"/>
                  <a:gd name="T37" fmla="*/ 103 h 174"/>
                  <a:gd name="T38" fmla="*/ 3 w 82"/>
                  <a:gd name="T39" fmla="*/ 103 h 174"/>
                  <a:gd name="T40" fmla="*/ 3 w 82"/>
                  <a:gd name="T41" fmla="*/ 105 h 174"/>
                  <a:gd name="T42" fmla="*/ 4 w 82"/>
                  <a:gd name="T43" fmla="*/ 105 h 174"/>
                  <a:gd name="T44" fmla="*/ 4 w 82"/>
                  <a:gd name="T45" fmla="*/ 105 h 174"/>
                  <a:gd name="T46" fmla="*/ 4 w 82"/>
                  <a:gd name="T47" fmla="*/ 106 h 174"/>
                  <a:gd name="T48" fmla="*/ 4 w 82"/>
                  <a:gd name="T49" fmla="*/ 106 h 174"/>
                  <a:gd name="T50" fmla="*/ 4 w 82"/>
                  <a:gd name="T51" fmla="*/ 106 h 174"/>
                  <a:gd name="T52" fmla="*/ 4 w 82"/>
                  <a:gd name="T53" fmla="*/ 106 h 174"/>
                  <a:gd name="T54" fmla="*/ 4 w 82"/>
                  <a:gd name="T55" fmla="*/ 107 h 174"/>
                  <a:gd name="T56" fmla="*/ 4 w 82"/>
                  <a:gd name="T57" fmla="*/ 108 h 174"/>
                  <a:gd name="T58" fmla="*/ 4 w 82"/>
                  <a:gd name="T59" fmla="*/ 108 h 174"/>
                  <a:gd name="T60" fmla="*/ 5 w 82"/>
                  <a:gd name="T61" fmla="*/ 109 h 174"/>
                  <a:gd name="T62" fmla="*/ 5 w 82"/>
                  <a:gd name="T63" fmla="*/ 109 h 174"/>
                  <a:gd name="T64" fmla="*/ 5 w 82"/>
                  <a:gd name="T65" fmla="*/ 109 h 174"/>
                  <a:gd name="T66" fmla="*/ 5 w 82"/>
                  <a:gd name="T67" fmla="*/ 109 h 174"/>
                  <a:gd name="T68" fmla="*/ 5 w 82"/>
                  <a:gd name="T69" fmla="*/ 110 h 174"/>
                  <a:gd name="T70" fmla="*/ 5 w 82"/>
                  <a:gd name="T71" fmla="*/ 110 h 174"/>
                  <a:gd name="T72" fmla="*/ 5 w 82"/>
                  <a:gd name="T73" fmla="*/ 111 h 174"/>
                  <a:gd name="T74" fmla="*/ 5 w 82"/>
                  <a:gd name="T75" fmla="*/ 111 h 174"/>
                  <a:gd name="T76" fmla="*/ 6 w 82"/>
                  <a:gd name="T77" fmla="*/ 112 h 174"/>
                  <a:gd name="T78" fmla="*/ 6 w 82"/>
                  <a:gd name="T79" fmla="*/ 112 h 174"/>
                  <a:gd name="T80" fmla="*/ 6 w 82"/>
                  <a:gd name="T81" fmla="*/ 112 h 174"/>
                  <a:gd name="T82" fmla="*/ 6 w 82"/>
                  <a:gd name="T83" fmla="*/ 112 h 174"/>
                  <a:gd name="T84" fmla="*/ 6 w 82"/>
                  <a:gd name="T85" fmla="*/ 112 h 174"/>
                  <a:gd name="T86" fmla="*/ 6 w 82"/>
                  <a:gd name="T87" fmla="*/ 113 h 174"/>
                  <a:gd name="T88" fmla="*/ 7 w 82"/>
                  <a:gd name="T89" fmla="*/ 114 h 174"/>
                  <a:gd name="T90" fmla="*/ 7 w 82"/>
                  <a:gd name="T91" fmla="*/ 115 h 174"/>
                  <a:gd name="T92" fmla="*/ 7 w 82"/>
                  <a:gd name="T93" fmla="*/ 115 h 174"/>
                  <a:gd name="T94" fmla="*/ 7 w 82"/>
                  <a:gd name="T95" fmla="*/ 115 h 174"/>
                  <a:gd name="T96" fmla="*/ 49 w 82"/>
                  <a:gd name="T97" fmla="*/ 153 h 174"/>
                  <a:gd name="T98" fmla="*/ 16 w 82"/>
                  <a:gd name="T99" fmla="*/ 79 h 174"/>
                  <a:gd name="T100" fmla="*/ 28 w 82"/>
                  <a:gd name="T101" fmla="*/ 25 h 174"/>
                  <a:gd name="T102" fmla="*/ 46 w 82"/>
                  <a:gd name="T103" fmla="*/ 0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2" h="174">
                    <a:moveTo>
                      <a:pt x="46" y="0"/>
                    </a:moveTo>
                    <a:cubicBezTo>
                      <a:pt x="29" y="11"/>
                      <a:pt x="15" y="27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7" y="46"/>
                      <a:pt x="7" y="46"/>
                      <a:pt x="7" y="46"/>
                    </a:cubicBezTo>
                    <a:cubicBezTo>
                      <a:pt x="2" y="58"/>
                      <a:pt x="0" y="70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1" y="92"/>
                      <a:pt x="2" y="97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2"/>
                      <a:pt x="3" y="102"/>
                    </a:cubicBezTo>
                    <a:cubicBezTo>
                      <a:pt x="3" y="102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3"/>
                      <a:pt x="3" y="103"/>
                      <a:pt x="3" y="103"/>
                    </a:cubicBezTo>
                    <a:cubicBezTo>
                      <a:pt x="3" y="104"/>
                      <a:pt x="3" y="104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5"/>
                    </a:cubicBezTo>
                    <a:cubicBezTo>
                      <a:pt x="4" y="105"/>
                      <a:pt x="4" y="105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6"/>
                    </a:cubicBezTo>
                    <a:cubicBezTo>
                      <a:pt x="4" y="106"/>
                      <a:pt x="4" y="106"/>
                      <a:pt x="4" y="107"/>
                    </a:cubicBezTo>
                    <a:cubicBezTo>
                      <a:pt x="4" y="107"/>
                      <a:pt x="4" y="107"/>
                      <a:pt x="4" y="107"/>
                    </a:cubicBezTo>
                    <a:cubicBezTo>
                      <a:pt x="4" y="107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4" y="108"/>
                    </a:cubicBezTo>
                    <a:cubicBezTo>
                      <a:pt x="4" y="108"/>
                      <a:pt x="4" y="108"/>
                      <a:pt x="5" y="108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09"/>
                    </a:cubicBezTo>
                    <a:cubicBezTo>
                      <a:pt x="5" y="109"/>
                      <a:pt x="5" y="109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0"/>
                      <a:pt x="5" y="110"/>
                    </a:cubicBezTo>
                    <a:cubicBezTo>
                      <a:pt x="5" y="110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5" y="111"/>
                      <a:pt x="5" y="111"/>
                    </a:cubicBezTo>
                    <a:cubicBezTo>
                      <a:pt x="5" y="111"/>
                      <a:pt x="6" y="111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2"/>
                      <a:pt x="6" y="112"/>
                      <a:pt x="6" y="112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3"/>
                      <a:pt x="6" y="113"/>
                    </a:cubicBezTo>
                    <a:cubicBezTo>
                      <a:pt x="6" y="113"/>
                      <a:pt x="6" y="114"/>
                      <a:pt x="7" y="114"/>
                    </a:cubicBezTo>
                    <a:cubicBezTo>
                      <a:pt x="7" y="114"/>
                      <a:pt x="7" y="114"/>
                      <a:pt x="7" y="114"/>
                    </a:cubicBezTo>
                    <a:cubicBezTo>
                      <a:pt x="7" y="114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7" y="115"/>
                      <a:pt x="7" y="115"/>
                      <a:pt x="7" y="115"/>
                    </a:cubicBezTo>
                    <a:cubicBezTo>
                      <a:pt x="19" y="146"/>
                      <a:pt x="48" y="169"/>
                      <a:pt x="82" y="174"/>
                    </a:cubicBezTo>
                    <a:cubicBezTo>
                      <a:pt x="70" y="169"/>
                      <a:pt x="59" y="162"/>
                      <a:pt x="49" y="153"/>
                    </a:cubicBezTo>
                    <a:cubicBezTo>
                      <a:pt x="36" y="140"/>
                      <a:pt x="26" y="125"/>
                      <a:pt x="21" y="107"/>
                    </a:cubicBezTo>
                    <a:cubicBezTo>
                      <a:pt x="19" y="98"/>
                      <a:pt x="17" y="89"/>
                      <a:pt x="16" y="79"/>
                    </a:cubicBezTo>
                    <a:cubicBezTo>
                      <a:pt x="16" y="78"/>
                      <a:pt x="16" y="78"/>
                      <a:pt x="16" y="78"/>
                    </a:cubicBezTo>
                    <a:cubicBezTo>
                      <a:pt x="15" y="59"/>
                      <a:pt x="19" y="41"/>
                      <a:pt x="28" y="25"/>
                    </a:cubicBezTo>
                    <a:cubicBezTo>
                      <a:pt x="34" y="17"/>
                      <a:pt x="39" y="10"/>
                      <a:pt x="44" y="3"/>
                    </a:cubicBezTo>
                    <a:cubicBezTo>
                      <a:pt x="45" y="2"/>
                      <a:pt x="46" y="1"/>
                      <a:pt x="46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0" name="长方形 66"/>
              <p:cNvSpPr>
                <a:spLocks noChangeArrowheads="1"/>
              </p:cNvSpPr>
              <p:nvPr/>
            </p:nvSpPr>
            <p:spPr bwMode="auto">
              <a:xfrm>
                <a:off x="3553619" y="5331623"/>
                <a:ext cx="138113" cy="19685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1" name="长方形 67"/>
              <p:cNvSpPr>
                <a:spLocks noChangeArrowheads="1"/>
              </p:cNvSpPr>
              <p:nvPr/>
            </p:nvSpPr>
            <p:spPr bwMode="auto">
              <a:xfrm>
                <a:off x="3540602" y="5270011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8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053B2A56-B15D-466F-B9E7-4109194F6BF0}"/>
                </a:ext>
              </a:extLst>
            </p:cNvPr>
            <p:cNvGrpSpPr/>
            <p:nvPr/>
          </p:nvGrpSpPr>
          <p:grpSpPr>
            <a:xfrm>
              <a:off x="2443957" y="5462575"/>
              <a:ext cx="568325" cy="566738"/>
              <a:chOff x="2443957" y="5462575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43957" y="5462575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01107" y="5518137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01107" y="5545125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659857" y="5608625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586583" y="5582839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2" name="组 11">
              <a:extLst>
                <a:ext uri="{FF2B5EF4-FFF2-40B4-BE49-F238E27FC236}">
                  <a16:creationId xmlns:a16="http://schemas.microsoft.com/office/drawing/2014/main" id="{B13E2AEF-56DE-4415-88E2-43F67AE45CD0}"/>
                </a:ext>
              </a:extLst>
            </p:cNvPr>
            <p:cNvGrpSpPr/>
            <p:nvPr/>
          </p:nvGrpSpPr>
          <p:grpSpPr>
            <a:xfrm>
              <a:off x="1543311" y="2648341"/>
              <a:ext cx="571500" cy="573088"/>
              <a:chOff x="1543311" y="2648341"/>
              <a:chExt cx="571500" cy="573088"/>
            </a:xfrm>
          </p:grpSpPr>
          <p:sp>
            <p:nvSpPr>
              <p:cNvPr id="202" name="任意多边形(F) 68"/>
              <p:cNvSpPr>
                <a:spLocks/>
              </p:cNvSpPr>
              <p:nvPr/>
            </p:nvSpPr>
            <p:spPr bwMode="auto">
              <a:xfrm>
                <a:off x="1543311" y="2648341"/>
                <a:ext cx="571500" cy="573088"/>
              </a:xfrm>
              <a:custGeom>
                <a:avLst/>
                <a:gdLst>
                  <a:gd name="T0" fmla="*/ 116 w 234"/>
                  <a:gd name="T1" fmla="*/ 1 h 234"/>
                  <a:gd name="T2" fmla="*/ 233 w 234"/>
                  <a:gd name="T3" fmla="*/ 115 h 234"/>
                  <a:gd name="T4" fmla="*/ 119 w 234"/>
                  <a:gd name="T5" fmla="*/ 233 h 234"/>
                  <a:gd name="T6" fmla="*/ 1 w 234"/>
                  <a:gd name="T7" fmla="*/ 118 h 234"/>
                  <a:gd name="T8" fmla="*/ 116 w 234"/>
                  <a:gd name="T9" fmla="*/ 1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4">
                    <a:moveTo>
                      <a:pt x="116" y="1"/>
                    </a:moveTo>
                    <a:cubicBezTo>
                      <a:pt x="179" y="0"/>
                      <a:pt x="232" y="51"/>
                      <a:pt x="233" y="115"/>
                    </a:cubicBezTo>
                    <a:cubicBezTo>
                      <a:pt x="234" y="179"/>
                      <a:pt x="183" y="232"/>
                      <a:pt x="119" y="233"/>
                    </a:cubicBezTo>
                    <a:cubicBezTo>
                      <a:pt x="55" y="234"/>
                      <a:pt x="2" y="182"/>
                      <a:pt x="1" y="118"/>
                    </a:cubicBezTo>
                    <a:cubicBezTo>
                      <a:pt x="0" y="54"/>
                      <a:pt x="52" y="1"/>
                      <a:pt x="116" y="1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3" name="任意多边形(F) 69"/>
              <p:cNvSpPr>
                <a:spLocks/>
              </p:cNvSpPr>
              <p:nvPr/>
            </p:nvSpPr>
            <p:spPr bwMode="auto">
              <a:xfrm>
                <a:off x="1598874" y="2702316"/>
                <a:ext cx="461963" cy="461963"/>
              </a:xfrm>
              <a:custGeom>
                <a:avLst/>
                <a:gdLst>
                  <a:gd name="T0" fmla="*/ 93 w 189"/>
                  <a:gd name="T1" fmla="*/ 1 h 189"/>
                  <a:gd name="T2" fmla="*/ 188 w 189"/>
                  <a:gd name="T3" fmla="*/ 93 h 189"/>
                  <a:gd name="T4" fmla="*/ 96 w 189"/>
                  <a:gd name="T5" fmla="*/ 188 h 189"/>
                  <a:gd name="T6" fmla="*/ 1 w 189"/>
                  <a:gd name="T7" fmla="*/ 96 h 189"/>
                  <a:gd name="T8" fmla="*/ 93 w 189"/>
                  <a:gd name="T9" fmla="*/ 1 h 1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9" h="189">
                    <a:moveTo>
                      <a:pt x="93" y="1"/>
                    </a:moveTo>
                    <a:cubicBezTo>
                      <a:pt x="144" y="0"/>
                      <a:pt x="187" y="42"/>
                      <a:pt x="188" y="93"/>
                    </a:cubicBezTo>
                    <a:cubicBezTo>
                      <a:pt x="189" y="145"/>
                      <a:pt x="147" y="187"/>
                      <a:pt x="96" y="188"/>
                    </a:cubicBezTo>
                    <a:cubicBezTo>
                      <a:pt x="44" y="189"/>
                      <a:pt x="2" y="147"/>
                      <a:pt x="1" y="96"/>
                    </a:cubicBezTo>
                    <a:cubicBezTo>
                      <a:pt x="0" y="44"/>
                      <a:pt x="41" y="2"/>
                      <a:pt x="93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4" name="任意多边形(F) 70"/>
              <p:cNvSpPr>
                <a:spLocks noEditPoints="1"/>
              </p:cNvSpPr>
              <p:nvPr/>
            </p:nvSpPr>
            <p:spPr bwMode="auto">
              <a:xfrm>
                <a:off x="1763713" y="2859478"/>
                <a:ext cx="1588" cy="55563"/>
              </a:xfrm>
              <a:custGeom>
                <a:avLst/>
                <a:gdLst>
                  <a:gd name="T0" fmla="*/ 1 w 1"/>
                  <a:gd name="T1" fmla="*/ 23 h 23"/>
                  <a:gd name="T2" fmla="*/ 1 w 1"/>
                  <a:gd name="T3" fmla="*/ 22 h 23"/>
                  <a:gd name="T4" fmla="*/ 1 w 1"/>
                  <a:gd name="T5" fmla="*/ 22 h 23"/>
                  <a:gd name="T6" fmla="*/ 1 w 1"/>
                  <a:gd name="T7" fmla="*/ 21 h 23"/>
                  <a:gd name="T8" fmla="*/ 1 w 1"/>
                  <a:gd name="T9" fmla="*/ 20 h 23"/>
                  <a:gd name="T10" fmla="*/ 1 w 1"/>
                  <a:gd name="T11" fmla="*/ 20 h 23"/>
                  <a:gd name="T12" fmla="*/ 0 w 1"/>
                  <a:gd name="T13" fmla="*/ 20 h 23"/>
                  <a:gd name="T14" fmla="*/ 0 w 1"/>
                  <a:gd name="T15" fmla="*/ 19 h 23"/>
                  <a:gd name="T16" fmla="*/ 0 w 1"/>
                  <a:gd name="T17" fmla="*/ 19 h 23"/>
                  <a:gd name="T18" fmla="*/ 0 w 1"/>
                  <a:gd name="T19" fmla="*/ 18 h 23"/>
                  <a:gd name="T20" fmla="*/ 0 w 1"/>
                  <a:gd name="T21" fmla="*/ 18 h 23"/>
                  <a:gd name="T22" fmla="*/ 0 w 1"/>
                  <a:gd name="T23" fmla="*/ 18 h 23"/>
                  <a:gd name="T24" fmla="*/ 0 w 1"/>
                  <a:gd name="T25" fmla="*/ 17 h 23"/>
                  <a:gd name="T26" fmla="*/ 0 w 1"/>
                  <a:gd name="T27" fmla="*/ 17 h 23"/>
                  <a:gd name="T28" fmla="*/ 0 w 1"/>
                  <a:gd name="T29" fmla="*/ 17 h 23"/>
                  <a:gd name="T30" fmla="*/ 0 w 1"/>
                  <a:gd name="T31" fmla="*/ 16 h 23"/>
                  <a:gd name="T32" fmla="*/ 0 w 1"/>
                  <a:gd name="T33" fmla="*/ 16 h 23"/>
                  <a:gd name="T34" fmla="*/ 0 w 1"/>
                  <a:gd name="T35" fmla="*/ 15 h 23"/>
                  <a:gd name="T36" fmla="*/ 0 w 1"/>
                  <a:gd name="T37" fmla="*/ 15 h 23"/>
                  <a:gd name="T38" fmla="*/ 0 w 1"/>
                  <a:gd name="T39" fmla="*/ 15 h 23"/>
                  <a:gd name="T40" fmla="*/ 0 w 1"/>
                  <a:gd name="T41" fmla="*/ 14 h 23"/>
                  <a:gd name="T42" fmla="*/ 0 w 1"/>
                  <a:gd name="T43" fmla="*/ 14 h 23"/>
                  <a:gd name="T44" fmla="*/ 0 w 1"/>
                  <a:gd name="T45" fmla="*/ 13 h 23"/>
                  <a:gd name="T46" fmla="*/ 0 w 1"/>
                  <a:gd name="T47" fmla="*/ 13 h 23"/>
                  <a:gd name="T48" fmla="*/ 0 w 1"/>
                  <a:gd name="T49" fmla="*/ 12 h 23"/>
                  <a:gd name="T50" fmla="*/ 0 w 1"/>
                  <a:gd name="T51" fmla="*/ 12 h 23"/>
                  <a:gd name="T52" fmla="*/ 0 w 1"/>
                  <a:gd name="T53" fmla="*/ 12 h 23"/>
                  <a:gd name="T54" fmla="*/ 0 w 1"/>
                  <a:gd name="T55" fmla="*/ 11 h 23"/>
                  <a:gd name="T56" fmla="*/ 0 w 1"/>
                  <a:gd name="T57" fmla="*/ 11 h 23"/>
                  <a:gd name="T58" fmla="*/ 0 w 1"/>
                  <a:gd name="T59" fmla="*/ 11 h 23"/>
                  <a:gd name="T60" fmla="*/ 0 w 1"/>
                  <a:gd name="T61" fmla="*/ 10 h 23"/>
                  <a:gd name="T62" fmla="*/ 0 w 1"/>
                  <a:gd name="T63" fmla="*/ 10 h 23"/>
                  <a:gd name="T64" fmla="*/ 0 w 1"/>
                  <a:gd name="T65" fmla="*/ 9 h 23"/>
                  <a:gd name="T66" fmla="*/ 0 w 1"/>
                  <a:gd name="T67" fmla="*/ 9 h 23"/>
                  <a:gd name="T68" fmla="*/ 0 w 1"/>
                  <a:gd name="T69" fmla="*/ 9 h 23"/>
                  <a:gd name="T70" fmla="*/ 0 w 1"/>
                  <a:gd name="T71" fmla="*/ 8 h 23"/>
                  <a:gd name="T72" fmla="*/ 0 w 1"/>
                  <a:gd name="T73" fmla="*/ 8 h 23"/>
                  <a:gd name="T74" fmla="*/ 0 w 1"/>
                  <a:gd name="T75" fmla="*/ 8 h 23"/>
                  <a:gd name="T76" fmla="*/ 0 w 1"/>
                  <a:gd name="T77" fmla="*/ 7 h 23"/>
                  <a:gd name="T78" fmla="*/ 0 w 1"/>
                  <a:gd name="T79" fmla="*/ 6 h 23"/>
                  <a:gd name="T80" fmla="*/ 0 w 1"/>
                  <a:gd name="T81" fmla="*/ 6 h 23"/>
                  <a:gd name="T82" fmla="*/ 0 w 1"/>
                  <a:gd name="T83" fmla="*/ 6 h 23"/>
                  <a:gd name="T84" fmla="*/ 0 w 1"/>
                  <a:gd name="T85" fmla="*/ 5 h 23"/>
                  <a:gd name="T86" fmla="*/ 0 w 1"/>
                  <a:gd name="T87" fmla="*/ 5 h 23"/>
                  <a:gd name="T88" fmla="*/ 0 w 1"/>
                  <a:gd name="T89" fmla="*/ 5 h 23"/>
                  <a:gd name="T90" fmla="*/ 0 w 1"/>
                  <a:gd name="T91" fmla="*/ 4 h 23"/>
                  <a:gd name="T92" fmla="*/ 0 w 1"/>
                  <a:gd name="T93" fmla="*/ 4 h 23"/>
                  <a:gd name="T94" fmla="*/ 0 w 1"/>
                  <a:gd name="T95" fmla="*/ 3 h 23"/>
                  <a:gd name="T96" fmla="*/ 0 w 1"/>
                  <a:gd name="T97" fmla="*/ 3 h 23"/>
                  <a:gd name="T98" fmla="*/ 0 w 1"/>
                  <a:gd name="T99" fmla="*/ 3 h 23"/>
                  <a:gd name="T100" fmla="*/ 0 w 1"/>
                  <a:gd name="T101" fmla="*/ 2 h 23"/>
                  <a:gd name="T102" fmla="*/ 0 w 1"/>
                  <a:gd name="T103" fmla="*/ 1 h 23"/>
                  <a:gd name="T104" fmla="*/ 0 w 1"/>
                  <a:gd name="T105" fmla="*/ 1 h 23"/>
                  <a:gd name="T106" fmla="*/ 0 w 1"/>
                  <a:gd name="T107" fmla="*/ 1 h 23"/>
                  <a:gd name="T108" fmla="*/ 0 w 1"/>
                  <a:gd name="T109" fmla="*/ 0 h 23"/>
                  <a:gd name="T110" fmla="*/ 0 w 1"/>
                  <a:gd name="T111" fmla="*/ 0 h 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" h="23"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3"/>
                    </a:moveTo>
                    <a:cubicBezTo>
                      <a:pt x="1" y="23"/>
                      <a:pt x="1" y="23"/>
                      <a:pt x="1" y="23"/>
                    </a:cubicBezTo>
                    <a:cubicBezTo>
                      <a:pt x="1" y="23"/>
                      <a:pt x="1" y="23"/>
                      <a:pt x="1" y="23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2"/>
                    </a:moveTo>
                    <a:cubicBezTo>
                      <a:pt x="1" y="22"/>
                      <a:pt x="1" y="22"/>
                      <a:pt x="1" y="22"/>
                    </a:cubicBezTo>
                    <a:cubicBezTo>
                      <a:pt x="1" y="22"/>
                      <a:pt x="1" y="22"/>
                      <a:pt x="1" y="22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1"/>
                    </a:moveTo>
                    <a:cubicBezTo>
                      <a:pt x="1" y="21"/>
                      <a:pt x="1" y="21"/>
                      <a:pt x="1" y="21"/>
                    </a:cubicBezTo>
                    <a:cubicBezTo>
                      <a:pt x="1" y="21"/>
                      <a:pt x="1" y="21"/>
                      <a:pt x="1" y="21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1" y="20"/>
                    </a:moveTo>
                    <a:cubicBezTo>
                      <a:pt x="1" y="20"/>
                      <a:pt x="1" y="20"/>
                      <a:pt x="1" y="20"/>
                    </a:cubicBezTo>
                    <a:cubicBezTo>
                      <a:pt x="1" y="20"/>
                      <a:pt x="1" y="20"/>
                      <a:pt x="1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8"/>
                      <a:pt x="0" y="18"/>
                    </a:cubicBezTo>
                    <a:cubicBezTo>
                      <a:pt x="0" y="18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6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3"/>
                      <a:pt x="0" y="13"/>
                    </a:cubicBezTo>
                    <a:cubicBezTo>
                      <a:pt x="0" y="13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1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10"/>
                      <a:pt x="0" y="10"/>
                    </a:cubicBezTo>
                    <a:cubicBezTo>
                      <a:pt x="0" y="10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8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7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4"/>
                    </a:moveTo>
                    <a:cubicBezTo>
                      <a:pt x="0" y="4"/>
                      <a:pt x="0" y="4"/>
                      <a:pt x="0" y="4"/>
                    </a:cubicBezTo>
                    <a:cubicBezTo>
                      <a:pt x="0" y="4"/>
                      <a:pt x="0" y="4"/>
                      <a:pt x="0" y="4"/>
                    </a:cubicBezTo>
                    <a:moveTo>
                      <a:pt x="0" y="3"/>
                    </a:moveTo>
                    <a:cubicBezTo>
                      <a:pt x="0" y="3"/>
                      <a:pt x="0" y="4"/>
                      <a:pt x="0" y="4"/>
                    </a:cubicBezTo>
                    <a:cubicBezTo>
                      <a:pt x="0" y="4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3"/>
                    </a:moveTo>
                    <a:cubicBezTo>
                      <a:pt x="0" y="3"/>
                      <a:pt x="0" y="3"/>
                      <a:pt x="0" y="3"/>
                    </a:cubicBezTo>
                    <a:cubicBezTo>
                      <a:pt x="0" y="3"/>
                      <a:pt x="0" y="3"/>
                      <a:pt x="0" y="3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2"/>
                    </a:moveTo>
                    <a:cubicBezTo>
                      <a:pt x="0" y="2"/>
                      <a:pt x="0" y="2"/>
                      <a:pt x="0" y="2"/>
                    </a:cubicBezTo>
                    <a:cubicBezTo>
                      <a:pt x="0" y="2"/>
                      <a:pt x="0" y="2"/>
                      <a:pt x="0" y="2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1"/>
                    </a:moveTo>
                    <a:cubicBezTo>
                      <a:pt x="0" y="1"/>
                      <a:pt x="0" y="1"/>
                      <a:pt x="0" y="1"/>
                    </a:cubicBezTo>
                    <a:cubicBezTo>
                      <a:pt x="0" y="1"/>
                      <a:pt x="0" y="1"/>
                      <a:pt x="0" y="1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  <a:moveTo>
                      <a:pt x="0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0" y="0"/>
                      <a:pt x="0" y="0"/>
                      <a:pt x="0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5" name="任意多边形(F) 71"/>
              <p:cNvSpPr>
                <a:spLocks/>
              </p:cNvSpPr>
              <p:nvPr/>
            </p:nvSpPr>
            <p:spPr bwMode="auto">
              <a:xfrm>
                <a:off x="1602049" y="2707078"/>
                <a:ext cx="187325" cy="428625"/>
              </a:xfrm>
              <a:custGeom>
                <a:avLst/>
                <a:gdLst>
                  <a:gd name="T0" fmla="*/ 0 w 77"/>
                  <a:gd name="T1" fmla="*/ 84 h 175"/>
                  <a:gd name="T2" fmla="*/ 0 w 77"/>
                  <a:gd name="T3" fmla="*/ 85 h 175"/>
                  <a:gd name="T4" fmla="*/ 0 w 77"/>
                  <a:gd name="T5" fmla="*/ 85 h 175"/>
                  <a:gd name="T6" fmla="*/ 0 w 77"/>
                  <a:gd name="T7" fmla="*/ 85 h 175"/>
                  <a:gd name="T8" fmla="*/ 0 w 77"/>
                  <a:gd name="T9" fmla="*/ 86 h 175"/>
                  <a:gd name="T10" fmla="*/ 0 w 77"/>
                  <a:gd name="T11" fmla="*/ 87 h 175"/>
                  <a:gd name="T12" fmla="*/ 0 w 77"/>
                  <a:gd name="T13" fmla="*/ 87 h 175"/>
                  <a:gd name="T14" fmla="*/ 0 w 77"/>
                  <a:gd name="T15" fmla="*/ 87 h 175"/>
                  <a:gd name="T16" fmla="*/ 0 w 77"/>
                  <a:gd name="T17" fmla="*/ 88 h 175"/>
                  <a:gd name="T18" fmla="*/ 0 w 77"/>
                  <a:gd name="T19" fmla="*/ 88 h 175"/>
                  <a:gd name="T20" fmla="*/ 0 w 77"/>
                  <a:gd name="T21" fmla="*/ 89 h 175"/>
                  <a:gd name="T22" fmla="*/ 0 w 77"/>
                  <a:gd name="T23" fmla="*/ 89 h 175"/>
                  <a:gd name="T24" fmla="*/ 0 w 77"/>
                  <a:gd name="T25" fmla="*/ 90 h 175"/>
                  <a:gd name="T26" fmla="*/ 0 w 77"/>
                  <a:gd name="T27" fmla="*/ 90 h 175"/>
                  <a:gd name="T28" fmla="*/ 0 w 77"/>
                  <a:gd name="T29" fmla="*/ 91 h 175"/>
                  <a:gd name="T30" fmla="*/ 0 w 77"/>
                  <a:gd name="T31" fmla="*/ 91 h 175"/>
                  <a:gd name="T32" fmla="*/ 0 w 77"/>
                  <a:gd name="T33" fmla="*/ 92 h 175"/>
                  <a:gd name="T34" fmla="*/ 0 w 77"/>
                  <a:gd name="T35" fmla="*/ 92 h 175"/>
                  <a:gd name="T36" fmla="*/ 0 w 77"/>
                  <a:gd name="T37" fmla="*/ 92 h 175"/>
                  <a:gd name="T38" fmla="*/ 0 w 77"/>
                  <a:gd name="T39" fmla="*/ 93 h 175"/>
                  <a:gd name="T40" fmla="*/ 0 w 77"/>
                  <a:gd name="T41" fmla="*/ 93 h 175"/>
                  <a:gd name="T42" fmla="*/ 0 w 77"/>
                  <a:gd name="T43" fmla="*/ 94 h 175"/>
                  <a:gd name="T44" fmla="*/ 0 w 77"/>
                  <a:gd name="T45" fmla="*/ 94 h 175"/>
                  <a:gd name="T46" fmla="*/ 0 w 77"/>
                  <a:gd name="T47" fmla="*/ 95 h 175"/>
                  <a:gd name="T48" fmla="*/ 0 w 77"/>
                  <a:gd name="T49" fmla="*/ 95 h 175"/>
                  <a:gd name="T50" fmla="*/ 0 w 77"/>
                  <a:gd name="T51" fmla="*/ 95 h 175"/>
                  <a:gd name="T52" fmla="*/ 0 w 77"/>
                  <a:gd name="T53" fmla="*/ 96 h 175"/>
                  <a:gd name="T54" fmla="*/ 0 w 77"/>
                  <a:gd name="T55" fmla="*/ 96 h 175"/>
                  <a:gd name="T56" fmla="*/ 0 w 77"/>
                  <a:gd name="T57" fmla="*/ 97 h 175"/>
                  <a:gd name="T58" fmla="*/ 0 w 77"/>
                  <a:gd name="T59" fmla="*/ 97 h 175"/>
                  <a:gd name="T60" fmla="*/ 0 w 77"/>
                  <a:gd name="T61" fmla="*/ 98 h 175"/>
                  <a:gd name="T62" fmla="*/ 0 w 77"/>
                  <a:gd name="T63" fmla="*/ 98 h 175"/>
                  <a:gd name="T64" fmla="*/ 0 w 77"/>
                  <a:gd name="T65" fmla="*/ 98 h 175"/>
                  <a:gd name="T66" fmla="*/ 0 w 77"/>
                  <a:gd name="T67" fmla="*/ 99 h 175"/>
                  <a:gd name="T68" fmla="*/ 0 w 77"/>
                  <a:gd name="T69" fmla="*/ 99 h 175"/>
                  <a:gd name="T70" fmla="*/ 0 w 77"/>
                  <a:gd name="T71" fmla="*/ 100 h 175"/>
                  <a:gd name="T72" fmla="*/ 0 w 77"/>
                  <a:gd name="T73" fmla="*/ 100 h 175"/>
                  <a:gd name="T74" fmla="*/ 0 w 77"/>
                  <a:gd name="T75" fmla="*/ 101 h 175"/>
                  <a:gd name="T76" fmla="*/ 0 w 77"/>
                  <a:gd name="T77" fmla="*/ 101 h 175"/>
                  <a:gd name="T78" fmla="*/ 0 w 77"/>
                  <a:gd name="T79" fmla="*/ 102 h 175"/>
                  <a:gd name="T80" fmla="*/ 0 w 77"/>
                  <a:gd name="T81" fmla="*/ 102 h 175"/>
                  <a:gd name="T82" fmla="*/ 0 w 77"/>
                  <a:gd name="T83" fmla="*/ 102 h 175"/>
                  <a:gd name="T84" fmla="*/ 0 w 77"/>
                  <a:gd name="T85" fmla="*/ 103 h 175"/>
                  <a:gd name="T86" fmla="*/ 0 w 77"/>
                  <a:gd name="T87" fmla="*/ 103 h 175"/>
                  <a:gd name="T88" fmla="*/ 1 w 77"/>
                  <a:gd name="T89" fmla="*/ 104 h 175"/>
                  <a:gd name="T90" fmla="*/ 1 w 77"/>
                  <a:gd name="T91" fmla="*/ 104 h 175"/>
                  <a:gd name="T92" fmla="*/ 1 w 77"/>
                  <a:gd name="T93" fmla="*/ 105 h 175"/>
                  <a:gd name="T94" fmla="*/ 1 w 77"/>
                  <a:gd name="T95" fmla="*/ 105 h 175"/>
                  <a:gd name="T96" fmla="*/ 1 w 77"/>
                  <a:gd name="T97" fmla="*/ 106 h 175"/>
                  <a:gd name="T98" fmla="*/ 1 w 77"/>
                  <a:gd name="T99" fmla="*/ 107 h 175"/>
                  <a:gd name="T100" fmla="*/ 50 w 77"/>
                  <a:gd name="T101" fmla="*/ 175 h 175"/>
                  <a:gd name="T102" fmla="*/ 16 w 77"/>
                  <a:gd name="T103" fmla="*/ 99 h 175"/>
                  <a:gd name="T104" fmla="*/ 45 w 77"/>
                  <a:gd name="T105" fmla="*/ 2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77" h="175">
                    <a:moveTo>
                      <a:pt x="77" y="0"/>
                    </a:moveTo>
                    <a:cubicBezTo>
                      <a:pt x="36" y="8"/>
                      <a:pt x="4" y="42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6"/>
                      <a:pt x="0" y="96"/>
                    </a:cubicBezTo>
                    <a:cubicBezTo>
                      <a:pt x="0" y="96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7"/>
                      <a:pt x="0" y="97"/>
                      <a:pt x="0" y="97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8"/>
                      <a:pt x="0" y="98"/>
                      <a:pt x="0" y="98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99"/>
                    </a:cubicBezTo>
                    <a:cubicBezTo>
                      <a:pt x="0" y="99"/>
                      <a:pt x="0" y="99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0"/>
                    </a:cubicBezTo>
                    <a:cubicBezTo>
                      <a:pt x="0" y="100"/>
                      <a:pt x="0" y="100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1"/>
                      <a:pt x="0" y="101"/>
                    </a:cubicBezTo>
                    <a:cubicBezTo>
                      <a:pt x="0" y="101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2"/>
                      <a:pt x="0" y="102"/>
                    </a:cubicBezTo>
                    <a:cubicBezTo>
                      <a:pt x="0" y="102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3"/>
                    </a:cubicBezTo>
                    <a:cubicBezTo>
                      <a:pt x="0" y="103"/>
                      <a:pt x="0" y="103"/>
                      <a:pt x="0" y="104"/>
                    </a:cubicBezTo>
                    <a:cubicBezTo>
                      <a:pt x="0" y="104"/>
                      <a:pt x="0" y="104"/>
                      <a:pt x="0" y="104"/>
                    </a:cubicBezTo>
                    <a:cubicBezTo>
                      <a:pt x="0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4"/>
                      <a:pt x="1" y="104"/>
                      <a:pt x="1" y="104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5"/>
                    </a:cubicBezTo>
                    <a:cubicBezTo>
                      <a:pt x="1" y="105"/>
                      <a:pt x="1" y="105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6"/>
                      <a:pt x="1" y="106"/>
                    </a:cubicBezTo>
                    <a:cubicBezTo>
                      <a:pt x="1" y="106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1" y="107"/>
                      <a:pt x="1" y="107"/>
                      <a:pt x="1" y="107"/>
                    </a:cubicBezTo>
                    <a:cubicBezTo>
                      <a:pt x="6" y="137"/>
                      <a:pt x="24" y="162"/>
                      <a:pt x="50" y="175"/>
                    </a:cubicBezTo>
                    <a:cubicBezTo>
                      <a:pt x="49" y="175"/>
                      <a:pt x="48" y="174"/>
                      <a:pt x="48" y="173"/>
                    </a:cubicBezTo>
                    <a:cubicBezTo>
                      <a:pt x="42" y="166"/>
                      <a:pt x="36" y="159"/>
                      <a:pt x="31" y="152"/>
                    </a:cubicBezTo>
                    <a:cubicBezTo>
                      <a:pt x="21" y="136"/>
                      <a:pt x="16" y="118"/>
                      <a:pt x="16" y="99"/>
                    </a:cubicBezTo>
                    <a:cubicBezTo>
                      <a:pt x="16" y="99"/>
                      <a:pt x="16" y="98"/>
                      <a:pt x="16" y="98"/>
                    </a:cubicBezTo>
                    <a:cubicBezTo>
                      <a:pt x="17" y="88"/>
                      <a:pt x="18" y="79"/>
                      <a:pt x="19" y="70"/>
                    </a:cubicBezTo>
                    <a:cubicBezTo>
                      <a:pt x="24" y="52"/>
                      <a:pt x="32" y="36"/>
                      <a:pt x="45" y="23"/>
                    </a:cubicBezTo>
                    <a:cubicBezTo>
                      <a:pt x="54" y="13"/>
                      <a:pt x="65" y="6"/>
                      <a:pt x="77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8" name="长方形 94"/>
              <p:cNvSpPr>
                <a:spLocks noChangeArrowheads="1"/>
              </p:cNvSpPr>
              <p:nvPr/>
            </p:nvSpPr>
            <p:spPr bwMode="auto">
              <a:xfrm>
                <a:off x="1705236" y="2864241"/>
                <a:ext cx="255588" cy="150813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9" name="长方形 95"/>
              <p:cNvSpPr>
                <a:spLocks noChangeArrowheads="1"/>
              </p:cNvSpPr>
              <p:nvPr/>
            </p:nvSpPr>
            <p:spPr bwMode="auto">
              <a:xfrm>
                <a:off x="1663394" y="2772115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18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1" name="组 10">
              <a:extLst>
                <a:ext uri="{FF2B5EF4-FFF2-40B4-BE49-F238E27FC236}">
                  <a16:creationId xmlns:a16="http://schemas.microsoft.com/office/drawing/2014/main" id="{7D1BF95E-6E73-4FCE-BD05-77118610020A}"/>
                </a:ext>
              </a:extLst>
            </p:cNvPr>
            <p:cNvGrpSpPr/>
            <p:nvPr/>
          </p:nvGrpSpPr>
          <p:grpSpPr>
            <a:xfrm>
              <a:off x="968286" y="3389703"/>
              <a:ext cx="584200" cy="594502"/>
              <a:chOff x="968286" y="3389703"/>
              <a:chExt cx="584200" cy="594502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968286" y="3396830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023848" y="3452393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028611" y="3463505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122273" y="3614318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103291" y="3530781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16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10" name="组 9">
              <a:extLst>
                <a:ext uri="{FF2B5EF4-FFF2-40B4-BE49-F238E27FC236}">
                  <a16:creationId xmlns:a16="http://schemas.microsoft.com/office/drawing/2014/main" id="{9B19BA9F-E349-4CD6-91AC-93F36BEF50DC}"/>
                </a:ext>
              </a:extLst>
            </p:cNvPr>
            <p:cNvGrpSpPr/>
            <p:nvPr/>
          </p:nvGrpSpPr>
          <p:grpSpPr>
            <a:xfrm>
              <a:off x="992981" y="4396555"/>
              <a:ext cx="569913" cy="568325"/>
              <a:chOff x="992981" y="4396555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992981" y="4396555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048544" y="4453705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048544" y="4455293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207294" y="4575943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126717" y="4533296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14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C0EE32A3-2A4F-4AE7-8B59-D95C311FB1CF}"/>
                </a:ext>
              </a:extLst>
            </p:cNvPr>
            <p:cNvGrpSpPr/>
            <p:nvPr/>
          </p:nvGrpSpPr>
          <p:grpSpPr>
            <a:xfrm>
              <a:off x="1541622" y="5153038"/>
              <a:ext cx="579438" cy="577850"/>
              <a:chOff x="1541622" y="5153038"/>
              <a:chExt cx="579438" cy="577850"/>
            </a:xfrm>
          </p:grpSpPr>
          <p:sp>
            <p:nvSpPr>
              <p:cNvPr id="218" name="任意多边形(F) 84"/>
              <p:cNvSpPr>
                <a:spLocks/>
              </p:cNvSpPr>
              <p:nvPr/>
            </p:nvSpPr>
            <p:spPr bwMode="auto">
              <a:xfrm>
                <a:off x="1541622" y="5153038"/>
                <a:ext cx="579438" cy="577850"/>
              </a:xfrm>
              <a:custGeom>
                <a:avLst/>
                <a:gdLst>
                  <a:gd name="T0" fmla="*/ 123 w 237"/>
                  <a:gd name="T1" fmla="*/ 2 h 236"/>
                  <a:gd name="T2" fmla="*/ 235 w 237"/>
                  <a:gd name="T3" fmla="*/ 122 h 236"/>
                  <a:gd name="T4" fmla="*/ 115 w 237"/>
                  <a:gd name="T5" fmla="*/ 234 h 236"/>
                  <a:gd name="T6" fmla="*/ 3 w 237"/>
                  <a:gd name="T7" fmla="*/ 114 h 236"/>
                  <a:gd name="T8" fmla="*/ 123 w 237"/>
                  <a:gd name="T9" fmla="*/ 2 h 2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7" h="236">
                    <a:moveTo>
                      <a:pt x="123" y="2"/>
                    </a:moveTo>
                    <a:cubicBezTo>
                      <a:pt x="187" y="4"/>
                      <a:pt x="237" y="58"/>
                      <a:pt x="235" y="122"/>
                    </a:cubicBezTo>
                    <a:cubicBezTo>
                      <a:pt x="232" y="186"/>
                      <a:pt x="178" y="236"/>
                      <a:pt x="115" y="234"/>
                    </a:cubicBezTo>
                    <a:cubicBezTo>
                      <a:pt x="51" y="231"/>
                      <a:pt x="0" y="178"/>
                      <a:pt x="3" y="114"/>
                    </a:cubicBezTo>
                    <a:cubicBezTo>
                      <a:pt x="5" y="50"/>
                      <a:pt x="59" y="0"/>
                      <a:pt x="123" y="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9" name="任意多边形(F) 85"/>
              <p:cNvSpPr>
                <a:spLocks/>
              </p:cNvSpPr>
              <p:nvPr/>
            </p:nvSpPr>
            <p:spPr bwMode="auto">
              <a:xfrm>
                <a:off x="1597185" y="5210188"/>
                <a:ext cx="466725" cy="463550"/>
              </a:xfrm>
              <a:custGeom>
                <a:avLst/>
                <a:gdLst>
                  <a:gd name="T0" fmla="*/ 99 w 191"/>
                  <a:gd name="T1" fmla="*/ 1 h 190"/>
                  <a:gd name="T2" fmla="*/ 189 w 191"/>
                  <a:gd name="T3" fmla="*/ 98 h 190"/>
                  <a:gd name="T4" fmla="*/ 92 w 191"/>
                  <a:gd name="T5" fmla="*/ 188 h 190"/>
                  <a:gd name="T6" fmla="*/ 2 w 191"/>
                  <a:gd name="T7" fmla="*/ 91 h 190"/>
                  <a:gd name="T8" fmla="*/ 99 w 191"/>
                  <a:gd name="T9" fmla="*/ 1 h 1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1" h="190">
                    <a:moveTo>
                      <a:pt x="99" y="1"/>
                    </a:moveTo>
                    <a:cubicBezTo>
                      <a:pt x="150" y="3"/>
                      <a:pt x="191" y="47"/>
                      <a:pt x="189" y="98"/>
                    </a:cubicBezTo>
                    <a:cubicBezTo>
                      <a:pt x="187" y="149"/>
                      <a:pt x="144" y="190"/>
                      <a:pt x="92" y="188"/>
                    </a:cubicBezTo>
                    <a:cubicBezTo>
                      <a:pt x="41" y="186"/>
                      <a:pt x="0" y="143"/>
                      <a:pt x="2" y="91"/>
                    </a:cubicBezTo>
                    <a:cubicBezTo>
                      <a:pt x="4" y="40"/>
                      <a:pt x="47" y="0"/>
                      <a:pt x="99" y="1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0" name="任意多边形(F) 86"/>
              <p:cNvSpPr>
                <a:spLocks noEditPoints="1"/>
              </p:cNvSpPr>
              <p:nvPr/>
            </p:nvSpPr>
            <p:spPr bwMode="auto">
              <a:xfrm>
                <a:off x="1724025" y="5348678"/>
                <a:ext cx="9525" cy="117475"/>
              </a:xfrm>
              <a:custGeom>
                <a:avLst/>
                <a:gdLst>
                  <a:gd name="T0" fmla="*/ 3 w 4"/>
                  <a:gd name="T1" fmla="*/ 47 h 48"/>
                  <a:gd name="T2" fmla="*/ 3 w 4"/>
                  <a:gd name="T3" fmla="*/ 47 h 48"/>
                  <a:gd name="T4" fmla="*/ 2 w 4"/>
                  <a:gd name="T5" fmla="*/ 47 h 48"/>
                  <a:gd name="T6" fmla="*/ 2 w 4"/>
                  <a:gd name="T7" fmla="*/ 46 h 48"/>
                  <a:gd name="T8" fmla="*/ 2 w 4"/>
                  <a:gd name="T9" fmla="*/ 46 h 48"/>
                  <a:gd name="T10" fmla="*/ 0 w 4"/>
                  <a:gd name="T11" fmla="*/ 23 h 48"/>
                  <a:gd name="T12" fmla="*/ 0 w 4"/>
                  <a:gd name="T13" fmla="*/ 22 h 48"/>
                  <a:gd name="T14" fmla="*/ 0 w 4"/>
                  <a:gd name="T15" fmla="*/ 22 h 48"/>
                  <a:gd name="T16" fmla="*/ 0 w 4"/>
                  <a:gd name="T17" fmla="*/ 22 h 48"/>
                  <a:gd name="T18" fmla="*/ 0 w 4"/>
                  <a:gd name="T19" fmla="*/ 22 h 48"/>
                  <a:gd name="T20" fmla="*/ 0 w 4"/>
                  <a:gd name="T21" fmla="*/ 21 h 48"/>
                  <a:gd name="T22" fmla="*/ 0 w 4"/>
                  <a:gd name="T23" fmla="*/ 20 h 48"/>
                  <a:gd name="T24" fmla="*/ 0 w 4"/>
                  <a:gd name="T25" fmla="*/ 20 h 48"/>
                  <a:gd name="T26" fmla="*/ 0 w 4"/>
                  <a:gd name="T27" fmla="*/ 20 h 48"/>
                  <a:gd name="T28" fmla="*/ 0 w 4"/>
                  <a:gd name="T29" fmla="*/ 19 h 48"/>
                  <a:gd name="T30" fmla="*/ 0 w 4"/>
                  <a:gd name="T31" fmla="*/ 19 h 48"/>
                  <a:gd name="T32" fmla="*/ 0 w 4"/>
                  <a:gd name="T33" fmla="*/ 19 h 48"/>
                  <a:gd name="T34" fmla="*/ 0 w 4"/>
                  <a:gd name="T35" fmla="*/ 18 h 48"/>
                  <a:gd name="T36" fmla="*/ 0 w 4"/>
                  <a:gd name="T37" fmla="*/ 18 h 48"/>
                  <a:gd name="T38" fmla="*/ 0 w 4"/>
                  <a:gd name="T39" fmla="*/ 18 h 48"/>
                  <a:gd name="T40" fmla="*/ 1 w 4"/>
                  <a:gd name="T41" fmla="*/ 17 h 48"/>
                  <a:gd name="T42" fmla="*/ 1 w 4"/>
                  <a:gd name="T43" fmla="*/ 17 h 48"/>
                  <a:gd name="T44" fmla="*/ 1 w 4"/>
                  <a:gd name="T45" fmla="*/ 16 h 48"/>
                  <a:gd name="T46" fmla="*/ 1 w 4"/>
                  <a:gd name="T47" fmla="*/ 15 h 48"/>
                  <a:gd name="T48" fmla="*/ 1 w 4"/>
                  <a:gd name="T49" fmla="*/ 15 h 48"/>
                  <a:gd name="T50" fmla="*/ 1 w 4"/>
                  <a:gd name="T51" fmla="*/ 15 h 48"/>
                  <a:gd name="T52" fmla="*/ 1 w 4"/>
                  <a:gd name="T53" fmla="*/ 14 h 48"/>
                  <a:gd name="T54" fmla="*/ 1 w 4"/>
                  <a:gd name="T55" fmla="*/ 14 h 48"/>
                  <a:gd name="T56" fmla="*/ 1 w 4"/>
                  <a:gd name="T57" fmla="*/ 14 h 48"/>
                  <a:gd name="T58" fmla="*/ 1 w 4"/>
                  <a:gd name="T59" fmla="*/ 13 h 48"/>
                  <a:gd name="T60" fmla="*/ 1 w 4"/>
                  <a:gd name="T61" fmla="*/ 13 h 48"/>
                  <a:gd name="T62" fmla="*/ 1 w 4"/>
                  <a:gd name="T63" fmla="*/ 11 h 48"/>
                  <a:gd name="T64" fmla="*/ 1 w 4"/>
                  <a:gd name="T65" fmla="*/ 11 h 48"/>
                  <a:gd name="T66" fmla="*/ 1 w 4"/>
                  <a:gd name="T67" fmla="*/ 11 h 48"/>
                  <a:gd name="T68" fmla="*/ 1 w 4"/>
                  <a:gd name="T69" fmla="*/ 10 h 48"/>
                  <a:gd name="T70" fmla="*/ 1 w 4"/>
                  <a:gd name="T71" fmla="*/ 10 h 48"/>
                  <a:gd name="T72" fmla="*/ 1 w 4"/>
                  <a:gd name="T73" fmla="*/ 10 h 48"/>
                  <a:gd name="T74" fmla="*/ 2 w 4"/>
                  <a:gd name="T75" fmla="*/ 9 h 48"/>
                  <a:gd name="T76" fmla="*/ 2 w 4"/>
                  <a:gd name="T77" fmla="*/ 8 h 48"/>
                  <a:gd name="T78" fmla="*/ 2 w 4"/>
                  <a:gd name="T79" fmla="*/ 8 h 48"/>
                  <a:gd name="T80" fmla="*/ 2 w 4"/>
                  <a:gd name="T81" fmla="*/ 8 h 48"/>
                  <a:gd name="T82" fmla="*/ 2 w 4"/>
                  <a:gd name="T83" fmla="*/ 7 h 48"/>
                  <a:gd name="T84" fmla="*/ 2 w 4"/>
                  <a:gd name="T85" fmla="*/ 7 h 48"/>
                  <a:gd name="T86" fmla="*/ 2 w 4"/>
                  <a:gd name="T87" fmla="*/ 6 h 48"/>
                  <a:gd name="T88" fmla="*/ 2 w 4"/>
                  <a:gd name="T89" fmla="*/ 5 h 48"/>
                  <a:gd name="T90" fmla="*/ 2 w 4"/>
                  <a:gd name="T91" fmla="*/ 5 h 48"/>
                  <a:gd name="T92" fmla="*/ 2 w 4"/>
                  <a:gd name="T93" fmla="*/ 5 h 48"/>
                  <a:gd name="T94" fmla="*/ 3 w 4"/>
                  <a:gd name="T95" fmla="*/ 4 h 48"/>
                  <a:gd name="T96" fmla="*/ 3 w 4"/>
                  <a:gd name="T97" fmla="*/ 4 h 48"/>
                  <a:gd name="T98" fmla="*/ 3 w 4"/>
                  <a:gd name="T99" fmla="*/ 4 h 48"/>
                  <a:gd name="T100" fmla="*/ 3 w 4"/>
                  <a:gd name="T101" fmla="*/ 3 h 48"/>
                  <a:gd name="T102" fmla="*/ 3 w 4"/>
                  <a:gd name="T103" fmla="*/ 3 h 48"/>
                  <a:gd name="T104" fmla="*/ 3 w 4"/>
                  <a:gd name="T105" fmla="*/ 3 h 48"/>
                  <a:gd name="T106" fmla="*/ 3 w 4"/>
                  <a:gd name="T107" fmla="*/ 2 h 48"/>
                  <a:gd name="T108" fmla="*/ 3 w 4"/>
                  <a:gd name="T109" fmla="*/ 2 h 48"/>
                  <a:gd name="T110" fmla="*/ 3 w 4"/>
                  <a:gd name="T111" fmla="*/ 1 h 48"/>
                  <a:gd name="T112" fmla="*/ 3 w 4"/>
                  <a:gd name="T113" fmla="*/ 1 h 48"/>
                  <a:gd name="T114" fmla="*/ 4 w 4"/>
                  <a:gd name="T115" fmla="*/ 1 h 48"/>
                  <a:gd name="T116" fmla="*/ 4 w 4"/>
                  <a:gd name="T1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" h="48">
                    <a:moveTo>
                      <a:pt x="3" y="48"/>
                    </a:moveTo>
                    <a:cubicBezTo>
                      <a:pt x="3" y="48"/>
                      <a:pt x="3" y="48"/>
                      <a:pt x="3" y="48"/>
                    </a:cubicBezTo>
                    <a:cubicBezTo>
                      <a:pt x="3" y="48"/>
                      <a:pt x="3" y="48"/>
                      <a:pt x="3" y="48"/>
                    </a:cubicBezTo>
                    <a:moveTo>
                      <a:pt x="3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3" y="47"/>
                    </a:cubicBezTo>
                    <a:moveTo>
                      <a:pt x="2" y="47"/>
                    </a:moveTo>
                    <a:cubicBezTo>
                      <a:pt x="3" y="47"/>
                      <a:pt x="3" y="47"/>
                      <a:pt x="3" y="47"/>
                    </a:cubicBezTo>
                    <a:cubicBezTo>
                      <a:pt x="3" y="47"/>
                      <a:pt x="3" y="47"/>
                      <a:pt x="2" y="47"/>
                    </a:cubicBezTo>
                    <a:moveTo>
                      <a:pt x="2" y="47"/>
                    </a:moveTo>
                    <a:cubicBezTo>
                      <a:pt x="2" y="47"/>
                      <a:pt x="2" y="47"/>
                      <a:pt x="2" y="47"/>
                    </a:cubicBezTo>
                    <a:cubicBezTo>
                      <a:pt x="2" y="47"/>
                      <a:pt x="2" y="47"/>
                      <a:pt x="2" y="47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6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6"/>
                    </a:cubicBezTo>
                    <a:moveTo>
                      <a:pt x="2" y="45"/>
                    </a:moveTo>
                    <a:cubicBezTo>
                      <a:pt x="2" y="46"/>
                      <a:pt x="2" y="46"/>
                      <a:pt x="2" y="46"/>
                    </a:cubicBezTo>
                    <a:cubicBezTo>
                      <a:pt x="2" y="46"/>
                      <a:pt x="2" y="46"/>
                      <a:pt x="2" y="45"/>
                    </a:cubicBezTo>
                    <a:moveTo>
                      <a:pt x="0" y="23"/>
                    </a:moveTo>
                    <a:cubicBezTo>
                      <a:pt x="0" y="31"/>
                      <a:pt x="1" y="38"/>
                      <a:pt x="2" y="45"/>
                    </a:cubicBezTo>
                    <a:cubicBezTo>
                      <a:pt x="1" y="38"/>
                      <a:pt x="0" y="31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2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20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7"/>
                    </a:moveTo>
                    <a:cubicBezTo>
                      <a:pt x="1" y="17"/>
                      <a:pt x="0" y="17"/>
                      <a:pt x="0" y="17"/>
                    </a:cubicBezTo>
                    <a:cubicBezTo>
                      <a:pt x="0" y="17"/>
                      <a:pt x="1" y="17"/>
                      <a:pt x="1" y="17"/>
                    </a:cubicBezTo>
                    <a:moveTo>
                      <a:pt x="1" y="17"/>
                    </a:moveTo>
                    <a:cubicBezTo>
                      <a:pt x="1" y="17"/>
                      <a:pt x="1" y="17"/>
                      <a:pt x="1" y="17"/>
                    </a:cubicBezTo>
                    <a:cubicBezTo>
                      <a:pt x="1" y="17"/>
                      <a:pt x="1" y="17"/>
                      <a:pt x="1" y="17"/>
                    </a:cubicBezTo>
                    <a:moveTo>
                      <a:pt x="1" y="16"/>
                    </a:moveTo>
                    <a:cubicBezTo>
                      <a:pt x="1" y="16"/>
                      <a:pt x="1" y="17"/>
                      <a:pt x="1" y="17"/>
                    </a:cubicBezTo>
                    <a:cubicBezTo>
                      <a:pt x="1" y="17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5"/>
                      <a:pt x="1" y="16"/>
                      <a:pt x="1" y="16"/>
                    </a:cubicBezTo>
                    <a:cubicBezTo>
                      <a:pt x="1" y="16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5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2"/>
                      <a:pt x="1" y="13"/>
                      <a:pt x="1" y="13"/>
                    </a:cubicBezTo>
                    <a:cubicBezTo>
                      <a:pt x="1" y="13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0"/>
                    </a:moveTo>
                    <a:cubicBezTo>
                      <a:pt x="1" y="10"/>
                      <a:pt x="1" y="11"/>
                      <a:pt x="1" y="11"/>
                    </a:cubicBezTo>
                    <a:cubicBezTo>
                      <a:pt x="1" y="11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1" y="10"/>
                    </a:moveTo>
                    <a:cubicBezTo>
                      <a:pt x="1" y="10"/>
                      <a:pt x="1" y="10"/>
                      <a:pt x="1" y="10"/>
                    </a:cubicBezTo>
                    <a:cubicBezTo>
                      <a:pt x="1" y="10"/>
                      <a:pt x="1" y="10"/>
                      <a:pt x="1" y="10"/>
                    </a:cubicBezTo>
                    <a:moveTo>
                      <a:pt x="2" y="9"/>
                    </a:moveTo>
                    <a:cubicBezTo>
                      <a:pt x="2" y="10"/>
                      <a:pt x="1" y="10"/>
                      <a:pt x="1" y="10"/>
                    </a:cubicBezTo>
                    <a:cubicBezTo>
                      <a:pt x="1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6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6"/>
                    </a:cubicBezTo>
                    <a:moveTo>
                      <a:pt x="2" y="6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6"/>
                    </a:cubicBezTo>
                    <a:moveTo>
                      <a:pt x="2" y="5"/>
                    </a:moveTo>
                    <a:cubicBezTo>
                      <a:pt x="2" y="6"/>
                      <a:pt x="2" y="6"/>
                      <a:pt x="2" y="6"/>
                    </a:cubicBezTo>
                    <a:cubicBezTo>
                      <a:pt x="2" y="6"/>
                      <a:pt x="2" y="6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2" y="5"/>
                    </a:moveTo>
                    <a:cubicBezTo>
                      <a:pt x="2" y="5"/>
                      <a:pt x="2" y="5"/>
                      <a:pt x="2" y="5"/>
                    </a:cubicBezTo>
                    <a:cubicBezTo>
                      <a:pt x="2" y="5"/>
                      <a:pt x="2" y="5"/>
                      <a:pt x="2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4"/>
                      <a:pt x="3" y="4"/>
                    </a:cubicBezTo>
                    <a:cubicBezTo>
                      <a:pt x="3" y="4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2"/>
                    </a:moveTo>
                    <a:cubicBezTo>
                      <a:pt x="3" y="2"/>
                      <a:pt x="3" y="2"/>
                      <a:pt x="3" y="2"/>
                    </a:cubicBezTo>
                    <a:cubicBezTo>
                      <a:pt x="3" y="2"/>
                      <a:pt x="3" y="2"/>
                      <a:pt x="3" y="2"/>
                    </a:cubicBezTo>
                    <a:moveTo>
                      <a:pt x="3" y="1"/>
                    </a:moveTo>
                    <a:cubicBezTo>
                      <a:pt x="3" y="1"/>
                      <a:pt x="3" y="2"/>
                      <a:pt x="3" y="2"/>
                    </a:cubicBezTo>
                    <a:cubicBezTo>
                      <a:pt x="3" y="2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3" y="1"/>
                    </a:moveTo>
                    <a:cubicBezTo>
                      <a:pt x="3" y="1"/>
                      <a:pt x="3" y="1"/>
                      <a:pt x="3" y="1"/>
                    </a:cubicBezTo>
                    <a:cubicBezTo>
                      <a:pt x="3" y="1"/>
                      <a:pt x="3" y="1"/>
                      <a:pt x="3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1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1" name="任意多边形(F) 87"/>
              <p:cNvSpPr>
                <a:spLocks/>
              </p:cNvSpPr>
              <p:nvPr/>
            </p:nvSpPr>
            <p:spPr bwMode="auto">
              <a:xfrm>
                <a:off x="1601947" y="5214951"/>
                <a:ext cx="200025" cy="422275"/>
              </a:xfrm>
              <a:custGeom>
                <a:avLst/>
                <a:gdLst>
                  <a:gd name="T0" fmla="*/ 4 w 82"/>
                  <a:gd name="T1" fmla="*/ 67 h 173"/>
                  <a:gd name="T2" fmla="*/ 4 w 82"/>
                  <a:gd name="T3" fmla="*/ 68 h 173"/>
                  <a:gd name="T4" fmla="*/ 3 w 82"/>
                  <a:gd name="T5" fmla="*/ 68 h 173"/>
                  <a:gd name="T6" fmla="*/ 3 w 82"/>
                  <a:gd name="T7" fmla="*/ 68 h 173"/>
                  <a:gd name="T8" fmla="*/ 3 w 82"/>
                  <a:gd name="T9" fmla="*/ 69 h 173"/>
                  <a:gd name="T10" fmla="*/ 3 w 82"/>
                  <a:gd name="T11" fmla="*/ 69 h 173"/>
                  <a:gd name="T12" fmla="*/ 3 w 82"/>
                  <a:gd name="T13" fmla="*/ 70 h 173"/>
                  <a:gd name="T14" fmla="*/ 3 w 82"/>
                  <a:gd name="T15" fmla="*/ 70 h 173"/>
                  <a:gd name="T16" fmla="*/ 3 w 82"/>
                  <a:gd name="T17" fmla="*/ 71 h 173"/>
                  <a:gd name="T18" fmla="*/ 3 w 82"/>
                  <a:gd name="T19" fmla="*/ 71 h 173"/>
                  <a:gd name="T20" fmla="*/ 3 w 82"/>
                  <a:gd name="T21" fmla="*/ 71 h 173"/>
                  <a:gd name="T22" fmla="*/ 2 w 82"/>
                  <a:gd name="T23" fmla="*/ 72 h 173"/>
                  <a:gd name="T24" fmla="*/ 2 w 82"/>
                  <a:gd name="T25" fmla="*/ 72 h 173"/>
                  <a:gd name="T26" fmla="*/ 2 w 82"/>
                  <a:gd name="T27" fmla="*/ 73 h 173"/>
                  <a:gd name="T28" fmla="*/ 2 w 82"/>
                  <a:gd name="T29" fmla="*/ 74 h 173"/>
                  <a:gd name="T30" fmla="*/ 2 w 82"/>
                  <a:gd name="T31" fmla="*/ 74 h 173"/>
                  <a:gd name="T32" fmla="*/ 2 w 82"/>
                  <a:gd name="T33" fmla="*/ 74 h 173"/>
                  <a:gd name="T34" fmla="*/ 2 w 82"/>
                  <a:gd name="T35" fmla="*/ 75 h 173"/>
                  <a:gd name="T36" fmla="*/ 2 w 82"/>
                  <a:gd name="T37" fmla="*/ 75 h 173"/>
                  <a:gd name="T38" fmla="*/ 2 w 82"/>
                  <a:gd name="T39" fmla="*/ 76 h 173"/>
                  <a:gd name="T40" fmla="*/ 1 w 82"/>
                  <a:gd name="T41" fmla="*/ 77 h 173"/>
                  <a:gd name="T42" fmla="*/ 1 w 82"/>
                  <a:gd name="T43" fmla="*/ 77 h 173"/>
                  <a:gd name="T44" fmla="*/ 1 w 82"/>
                  <a:gd name="T45" fmla="*/ 78 h 173"/>
                  <a:gd name="T46" fmla="*/ 1 w 82"/>
                  <a:gd name="T47" fmla="*/ 78 h 173"/>
                  <a:gd name="T48" fmla="*/ 1 w 82"/>
                  <a:gd name="T49" fmla="*/ 78 h 173"/>
                  <a:gd name="T50" fmla="*/ 1 w 82"/>
                  <a:gd name="T51" fmla="*/ 79 h 173"/>
                  <a:gd name="T52" fmla="*/ 1 w 82"/>
                  <a:gd name="T53" fmla="*/ 80 h 173"/>
                  <a:gd name="T54" fmla="*/ 1 w 82"/>
                  <a:gd name="T55" fmla="*/ 81 h 173"/>
                  <a:gd name="T56" fmla="*/ 1 w 82"/>
                  <a:gd name="T57" fmla="*/ 81 h 173"/>
                  <a:gd name="T58" fmla="*/ 1 w 82"/>
                  <a:gd name="T59" fmla="*/ 81 h 173"/>
                  <a:gd name="T60" fmla="*/ 1 w 82"/>
                  <a:gd name="T61" fmla="*/ 82 h 173"/>
                  <a:gd name="T62" fmla="*/ 1 w 82"/>
                  <a:gd name="T63" fmla="*/ 82 h 173"/>
                  <a:gd name="T64" fmla="*/ 1 w 82"/>
                  <a:gd name="T65" fmla="*/ 83 h 173"/>
                  <a:gd name="T66" fmla="*/ 1 w 82"/>
                  <a:gd name="T67" fmla="*/ 84 h 173"/>
                  <a:gd name="T68" fmla="*/ 0 w 82"/>
                  <a:gd name="T69" fmla="*/ 84 h 173"/>
                  <a:gd name="T70" fmla="*/ 0 w 82"/>
                  <a:gd name="T71" fmla="*/ 85 h 173"/>
                  <a:gd name="T72" fmla="*/ 0 w 82"/>
                  <a:gd name="T73" fmla="*/ 85 h 173"/>
                  <a:gd name="T74" fmla="*/ 0 w 82"/>
                  <a:gd name="T75" fmla="*/ 85 h 173"/>
                  <a:gd name="T76" fmla="*/ 0 w 82"/>
                  <a:gd name="T77" fmla="*/ 86 h 173"/>
                  <a:gd name="T78" fmla="*/ 0 w 82"/>
                  <a:gd name="T79" fmla="*/ 86 h 173"/>
                  <a:gd name="T80" fmla="*/ 0 w 82"/>
                  <a:gd name="T81" fmla="*/ 87 h 173"/>
                  <a:gd name="T82" fmla="*/ 0 w 82"/>
                  <a:gd name="T83" fmla="*/ 87 h 173"/>
                  <a:gd name="T84" fmla="*/ 0 w 82"/>
                  <a:gd name="T85" fmla="*/ 88 h 173"/>
                  <a:gd name="T86" fmla="*/ 0 w 82"/>
                  <a:gd name="T87" fmla="*/ 88 h 173"/>
                  <a:gd name="T88" fmla="*/ 0 w 82"/>
                  <a:gd name="T89" fmla="*/ 89 h 173"/>
                  <a:gd name="T90" fmla="*/ 0 w 82"/>
                  <a:gd name="T91" fmla="*/ 89 h 173"/>
                  <a:gd name="T92" fmla="*/ 0 w 82"/>
                  <a:gd name="T93" fmla="*/ 89 h 173"/>
                  <a:gd name="T94" fmla="*/ 0 w 82"/>
                  <a:gd name="T95" fmla="*/ 90 h 173"/>
                  <a:gd name="T96" fmla="*/ 2 w 82"/>
                  <a:gd name="T97" fmla="*/ 112 h 173"/>
                  <a:gd name="T98" fmla="*/ 2 w 82"/>
                  <a:gd name="T99" fmla="*/ 113 h 173"/>
                  <a:gd name="T100" fmla="*/ 2 w 82"/>
                  <a:gd name="T101" fmla="*/ 114 h 173"/>
                  <a:gd name="T102" fmla="*/ 3 w 82"/>
                  <a:gd name="T103" fmla="*/ 114 h 173"/>
                  <a:gd name="T104" fmla="*/ 3 w 82"/>
                  <a:gd name="T105" fmla="*/ 115 h 173"/>
                  <a:gd name="T106" fmla="*/ 44 w 82"/>
                  <a:gd name="T107" fmla="*/ 171 h 173"/>
                  <a:gd name="T108" fmla="*/ 16 w 82"/>
                  <a:gd name="T109" fmla="*/ 94 h 173"/>
                  <a:gd name="T110" fmla="*/ 82 w 82"/>
                  <a:gd name="T111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2" h="173">
                    <a:moveTo>
                      <a:pt x="82" y="0"/>
                    </a:moveTo>
                    <a:cubicBezTo>
                      <a:pt x="45" y="5"/>
                      <a:pt x="14" y="32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4" y="67"/>
                      <a:pt x="4" y="67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4" y="68"/>
                      <a:pt x="4" y="68"/>
                      <a:pt x="4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8"/>
                      <a:pt x="3" y="68"/>
                    </a:cubicBezTo>
                    <a:cubicBezTo>
                      <a:pt x="3" y="68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69"/>
                      <a:pt x="3" y="69"/>
                    </a:cubicBezTo>
                    <a:cubicBezTo>
                      <a:pt x="3" y="69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0"/>
                      <a:pt x="3" y="70"/>
                    </a:cubicBezTo>
                    <a:cubicBezTo>
                      <a:pt x="3" y="70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1"/>
                      <a:pt x="3" y="71"/>
                      <a:pt x="3" y="71"/>
                    </a:cubicBezTo>
                    <a:cubicBezTo>
                      <a:pt x="3" y="72"/>
                      <a:pt x="3" y="72"/>
                      <a:pt x="3" y="72"/>
                    </a:cubicBezTo>
                    <a:cubicBezTo>
                      <a:pt x="3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4"/>
                      <a:pt x="2" y="74"/>
                    </a:cubicBezTo>
                    <a:cubicBezTo>
                      <a:pt x="2" y="74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5"/>
                      <a:pt x="2" y="75"/>
                    </a:cubicBezTo>
                    <a:cubicBezTo>
                      <a:pt x="2" y="75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6"/>
                      <a:pt x="2" y="76"/>
                      <a:pt x="2" y="76"/>
                    </a:cubicBezTo>
                    <a:cubicBezTo>
                      <a:pt x="2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3"/>
                      <a:pt x="1" y="83"/>
                    </a:cubicBezTo>
                    <a:cubicBezTo>
                      <a:pt x="1" y="83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8"/>
                      <a:pt x="1" y="105"/>
                      <a:pt x="2" y="112"/>
                    </a:cubicBezTo>
                    <a:cubicBezTo>
                      <a:pt x="2" y="112"/>
                      <a:pt x="2" y="112"/>
                      <a:pt x="2" y="112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3"/>
                    </a:cubicBezTo>
                    <a:cubicBezTo>
                      <a:pt x="2" y="113"/>
                      <a:pt x="2" y="113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2" y="114"/>
                      <a:pt x="2" y="114"/>
                      <a:pt x="2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4"/>
                      <a:pt x="3" y="114"/>
                    </a:cubicBezTo>
                    <a:cubicBezTo>
                      <a:pt x="3" y="114"/>
                      <a:pt x="3" y="115"/>
                      <a:pt x="3" y="115"/>
                    </a:cubicBezTo>
                    <a:cubicBezTo>
                      <a:pt x="3" y="115"/>
                      <a:pt x="3" y="115"/>
                      <a:pt x="3" y="115"/>
                    </a:cubicBezTo>
                    <a:cubicBezTo>
                      <a:pt x="9" y="139"/>
                      <a:pt x="25" y="161"/>
                      <a:pt x="46" y="173"/>
                    </a:cubicBezTo>
                    <a:cubicBezTo>
                      <a:pt x="45" y="172"/>
                      <a:pt x="45" y="172"/>
                      <a:pt x="44" y="171"/>
                    </a:cubicBezTo>
                    <a:cubicBezTo>
                      <a:pt x="39" y="164"/>
                      <a:pt x="33" y="156"/>
                      <a:pt x="28" y="149"/>
                    </a:cubicBezTo>
                    <a:cubicBezTo>
                      <a:pt x="19" y="132"/>
                      <a:pt x="15" y="114"/>
                      <a:pt x="16" y="95"/>
                    </a:cubicBezTo>
                    <a:cubicBezTo>
                      <a:pt x="16" y="94"/>
                      <a:pt x="16" y="94"/>
                      <a:pt x="16" y="94"/>
                    </a:cubicBezTo>
                    <a:cubicBezTo>
                      <a:pt x="17" y="85"/>
                      <a:pt x="19" y="76"/>
                      <a:pt x="20" y="66"/>
                    </a:cubicBezTo>
                    <a:cubicBezTo>
                      <a:pt x="26" y="49"/>
                      <a:pt x="36" y="33"/>
                      <a:pt x="49" y="21"/>
                    </a:cubicBezTo>
                    <a:cubicBezTo>
                      <a:pt x="59" y="12"/>
                      <a:pt x="70" y="5"/>
                      <a:pt x="82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6" name="长方形 102"/>
              <p:cNvSpPr>
                <a:spLocks noChangeArrowheads="1"/>
              </p:cNvSpPr>
              <p:nvPr/>
            </p:nvSpPr>
            <p:spPr bwMode="auto">
              <a:xfrm>
                <a:off x="1760697" y="5368938"/>
                <a:ext cx="147638" cy="1873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7" name="长方形 103"/>
              <p:cNvSpPr>
                <a:spLocks noChangeArrowheads="1"/>
              </p:cNvSpPr>
              <p:nvPr/>
            </p:nvSpPr>
            <p:spPr bwMode="auto">
              <a:xfrm>
                <a:off x="1680438" y="5287891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12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26" name="文本框 125">
            <a:extLst>
              <a:ext uri="{FF2B5EF4-FFF2-40B4-BE49-F238E27FC236}">
                <a16:creationId xmlns:a16="http://schemas.microsoft.com/office/drawing/2014/main" id="{39DF74C5-2E2C-45BB-A6A6-0C3D15A7DB28}"/>
              </a:ext>
            </a:extLst>
          </p:cNvPr>
          <p:cNvSpPr txBox="1"/>
          <p:nvPr/>
        </p:nvSpPr>
        <p:spPr>
          <a:xfrm>
            <a:off x="8203143" y="185859"/>
            <a:ext cx="231986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20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14" name="标题 13" hidden="1">
            <a:extLst>
              <a:ext uri="{FF2B5EF4-FFF2-40B4-BE49-F238E27FC236}">
                <a16:creationId xmlns:a16="http://schemas.microsoft.com/office/drawing/2014/main" id="{3992501F-81C7-4E97-B2FC-2D25F36FA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6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5721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 1">
            <a:extLst>
              <a:ext uri="{FF2B5EF4-FFF2-40B4-BE49-F238E27FC236}">
                <a16:creationId xmlns:a16="http://schemas.microsoft.com/office/drawing/2014/main" id="{1B542069-9787-486A-AD4D-39C386DDC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104775" y="185859"/>
            <a:ext cx="5110163" cy="6383607"/>
            <a:chOff x="-104775" y="185859"/>
            <a:chExt cx="5110163" cy="6383607"/>
          </a:xfrm>
        </p:grpSpPr>
        <p:grpSp>
          <p:nvGrpSpPr>
            <p:cNvPr id="120" name="启动计时器"/>
            <p:cNvGrpSpPr/>
            <p:nvPr/>
          </p:nvGrpSpPr>
          <p:grpSpPr>
            <a:xfrm>
              <a:off x="1512000" y="185859"/>
              <a:ext cx="2636838" cy="799962"/>
              <a:chOff x="1332706" y="185859"/>
              <a:chExt cx="2636838" cy="799962"/>
            </a:xfrm>
          </p:grpSpPr>
          <p:sp>
            <p:nvSpPr>
              <p:cNvPr id="121" name="圆角矩形 120"/>
              <p:cNvSpPr/>
              <p:nvPr/>
            </p:nvSpPr>
            <p:spPr>
              <a:xfrm>
                <a:off x="133270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2" name="圆角矩形 121"/>
              <p:cNvSpPr/>
              <p:nvPr/>
            </p:nvSpPr>
            <p:spPr>
              <a:xfrm>
                <a:off x="133270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启动计时器</a:t>
                </a:r>
              </a:p>
            </p:txBody>
          </p:sp>
        </p:grpSp>
        <p:grpSp>
          <p:nvGrpSpPr>
            <p:cNvPr id="123" name="时间到"/>
            <p:cNvGrpSpPr/>
            <p:nvPr/>
          </p:nvGrpSpPr>
          <p:grpSpPr>
            <a:xfrm>
              <a:off x="1512000" y="185859"/>
              <a:ext cx="2636838" cy="799962"/>
              <a:chOff x="4321176" y="185859"/>
              <a:chExt cx="2636838" cy="799962"/>
            </a:xfrm>
          </p:grpSpPr>
          <p:sp>
            <p:nvSpPr>
              <p:cNvPr id="124" name="圆角矩形 123"/>
              <p:cNvSpPr/>
              <p:nvPr/>
            </p:nvSpPr>
            <p:spPr>
              <a:xfrm>
                <a:off x="4321176" y="288262"/>
                <a:ext cx="2636838" cy="697559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endParaRPr lang="zh-CN" altLang="en-US" sz="2800" dirty="0">
                  <a:latin typeface="Microsoft YaHei UI" panose="020B0503020204020204" pitchFamily="34" charset="-122"/>
                  <a:ea typeface="Microsoft YaHei UI" panose="020B0503020204020204" pitchFamily="34" charset="-122"/>
                  <a:cs typeface="Arial" panose="020B0604020202020204" pitchFamily="34" charset="0"/>
                </a:endParaRPr>
              </a:p>
            </p:txBody>
          </p:sp>
          <p:sp>
            <p:nvSpPr>
              <p:cNvPr id="125" name="圆角矩形 124"/>
              <p:cNvSpPr/>
              <p:nvPr/>
            </p:nvSpPr>
            <p:spPr>
              <a:xfrm>
                <a:off x="4321176" y="185859"/>
                <a:ext cx="2636838" cy="697559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rtl="0"/>
                <a:r>
                  <a:rPr lang="zh-CN" altLang="en-US" sz="2800" dirty="0">
                    <a:solidFill>
                      <a:schemeClr val="tx1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  <a:cs typeface="Arial" panose="020B0604020202020204" pitchFamily="34" charset="0"/>
                  </a:rPr>
                  <a:t>时间到！</a:t>
                </a:r>
              </a:p>
            </p:txBody>
          </p:sp>
        </p:grpSp>
        <p:sp>
          <p:nvSpPr>
            <p:cNvPr id="138" name="自选图形 3"/>
            <p:cNvSpPr>
              <a:spLocks noChangeAspect="1" noChangeArrowheads="1" noTextEdit="1"/>
            </p:cNvSpPr>
            <p:nvPr/>
          </p:nvSpPr>
          <p:spPr bwMode="auto">
            <a:xfrm>
              <a:off x="0" y="1176728"/>
              <a:ext cx="4922838" cy="53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US" dirty="0"/>
            </a:p>
          </p:txBody>
        </p:sp>
        <p:sp>
          <p:nvSpPr>
            <p:cNvPr id="139" name="长方形 5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solidFill>
              <a:srgbClr val="9E9D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0" name="长方形 6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371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1" name="长方形 7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solidFill>
              <a:srgbClr val="8685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2" name="长方形 8"/>
            <p:cNvSpPr>
              <a:spLocks noChangeArrowheads="1"/>
            </p:cNvSpPr>
            <p:nvPr/>
          </p:nvSpPr>
          <p:spPr bwMode="auto">
            <a:xfrm>
              <a:off x="2655888" y="1741878"/>
              <a:ext cx="136525" cy="146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3" name="任意多边形(F) 9"/>
            <p:cNvSpPr>
              <a:spLocks/>
            </p:cNvSpPr>
            <p:nvPr/>
          </p:nvSpPr>
          <p:spPr bwMode="auto">
            <a:xfrm>
              <a:off x="2498725" y="1633928"/>
              <a:ext cx="460375" cy="195263"/>
            </a:xfrm>
            <a:custGeom>
              <a:avLst/>
              <a:gdLst>
                <a:gd name="T0" fmla="*/ 188 w 188"/>
                <a:gd name="T1" fmla="*/ 64 h 80"/>
                <a:gd name="T2" fmla="*/ 172 w 188"/>
                <a:gd name="T3" fmla="*/ 80 h 80"/>
                <a:gd name="T4" fmla="*/ 16 w 188"/>
                <a:gd name="T5" fmla="*/ 80 h 80"/>
                <a:gd name="T6" fmla="*/ 0 w 188"/>
                <a:gd name="T7" fmla="*/ 64 h 80"/>
                <a:gd name="T8" fmla="*/ 0 w 188"/>
                <a:gd name="T9" fmla="*/ 16 h 80"/>
                <a:gd name="T10" fmla="*/ 16 w 188"/>
                <a:gd name="T11" fmla="*/ 0 h 80"/>
                <a:gd name="T12" fmla="*/ 172 w 188"/>
                <a:gd name="T13" fmla="*/ 0 h 80"/>
                <a:gd name="T14" fmla="*/ 188 w 188"/>
                <a:gd name="T15" fmla="*/ 16 h 80"/>
                <a:gd name="T16" fmla="*/ 188 w 188"/>
                <a:gd name="T17" fmla="*/ 6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8" h="80">
                  <a:moveTo>
                    <a:pt x="188" y="64"/>
                  </a:moveTo>
                  <a:cubicBezTo>
                    <a:pt x="188" y="73"/>
                    <a:pt x="181" y="80"/>
                    <a:pt x="172" y="80"/>
                  </a:cubicBezTo>
                  <a:cubicBezTo>
                    <a:pt x="16" y="80"/>
                    <a:pt x="16" y="80"/>
                    <a:pt x="16" y="80"/>
                  </a:cubicBezTo>
                  <a:cubicBezTo>
                    <a:pt x="7" y="80"/>
                    <a:pt x="0" y="73"/>
                    <a:pt x="0" y="6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172" y="0"/>
                    <a:pt x="172" y="0"/>
                    <a:pt x="172" y="0"/>
                  </a:cubicBezTo>
                  <a:cubicBezTo>
                    <a:pt x="181" y="0"/>
                    <a:pt x="188" y="7"/>
                    <a:pt x="188" y="16"/>
                  </a:cubicBezTo>
                  <a:lnTo>
                    <a:pt x="188" y="64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4" name="任意多边形(F) 10"/>
            <p:cNvSpPr>
              <a:spLocks/>
            </p:cNvSpPr>
            <p:nvPr/>
          </p:nvSpPr>
          <p:spPr bwMode="auto">
            <a:xfrm>
              <a:off x="3525838" y="1881578"/>
              <a:ext cx="911225" cy="1109663"/>
            </a:xfrm>
            <a:custGeom>
              <a:avLst/>
              <a:gdLst>
                <a:gd name="T0" fmla="*/ 5 w 372"/>
                <a:gd name="T1" fmla="*/ 378 h 454"/>
                <a:gd name="T2" fmla="*/ 8 w 372"/>
                <a:gd name="T3" fmla="*/ 397 h 454"/>
                <a:gd name="T4" fmla="*/ 80 w 372"/>
                <a:gd name="T5" fmla="*/ 450 h 454"/>
                <a:gd name="T6" fmla="*/ 99 w 372"/>
                <a:gd name="T7" fmla="*/ 447 h 454"/>
                <a:gd name="T8" fmla="*/ 368 w 372"/>
                <a:gd name="T9" fmla="*/ 76 h 454"/>
                <a:gd name="T10" fmla="*/ 364 w 372"/>
                <a:gd name="T11" fmla="*/ 57 h 454"/>
                <a:gd name="T12" fmla="*/ 292 w 372"/>
                <a:gd name="T13" fmla="*/ 5 h 454"/>
                <a:gd name="T14" fmla="*/ 273 w 372"/>
                <a:gd name="T15" fmla="*/ 8 h 454"/>
                <a:gd name="T16" fmla="*/ 5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5" y="378"/>
                  </a:moveTo>
                  <a:cubicBezTo>
                    <a:pt x="0" y="384"/>
                    <a:pt x="2" y="393"/>
                    <a:pt x="8" y="397"/>
                  </a:cubicBezTo>
                  <a:cubicBezTo>
                    <a:pt x="80" y="450"/>
                    <a:pt x="80" y="450"/>
                    <a:pt x="80" y="450"/>
                  </a:cubicBezTo>
                  <a:cubicBezTo>
                    <a:pt x="86" y="454"/>
                    <a:pt x="95" y="453"/>
                    <a:pt x="99" y="447"/>
                  </a:cubicBezTo>
                  <a:cubicBezTo>
                    <a:pt x="368" y="76"/>
                    <a:pt x="368" y="76"/>
                    <a:pt x="368" y="76"/>
                  </a:cubicBezTo>
                  <a:cubicBezTo>
                    <a:pt x="372" y="70"/>
                    <a:pt x="371" y="62"/>
                    <a:pt x="364" y="57"/>
                  </a:cubicBezTo>
                  <a:cubicBezTo>
                    <a:pt x="292" y="5"/>
                    <a:pt x="292" y="5"/>
                    <a:pt x="292" y="5"/>
                  </a:cubicBezTo>
                  <a:cubicBezTo>
                    <a:pt x="286" y="0"/>
                    <a:pt x="277" y="2"/>
                    <a:pt x="273" y="8"/>
                  </a:cubicBezTo>
                  <a:cubicBezTo>
                    <a:pt x="5" y="378"/>
                    <a:pt x="5" y="378"/>
                    <a:pt x="5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5" name="任意多边形(F) 11"/>
            <p:cNvSpPr>
              <a:spLocks/>
            </p:cNvSpPr>
            <p:nvPr/>
          </p:nvSpPr>
          <p:spPr bwMode="auto">
            <a:xfrm>
              <a:off x="1027113" y="1860941"/>
              <a:ext cx="909638" cy="1111250"/>
            </a:xfrm>
            <a:custGeom>
              <a:avLst/>
              <a:gdLst>
                <a:gd name="T0" fmla="*/ 368 w 372"/>
                <a:gd name="T1" fmla="*/ 378 h 454"/>
                <a:gd name="T2" fmla="*/ 365 w 372"/>
                <a:gd name="T3" fmla="*/ 397 h 454"/>
                <a:gd name="T4" fmla="*/ 292 w 372"/>
                <a:gd name="T5" fmla="*/ 449 h 454"/>
                <a:gd name="T6" fmla="*/ 273 w 372"/>
                <a:gd name="T7" fmla="*/ 446 h 454"/>
                <a:gd name="T8" fmla="*/ 5 w 372"/>
                <a:gd name="T9" fmla="*/ 76 h 454"/>
                <a:gd name="T10" fmla="*/ 8 w 372"/>
                <a:gd name="T11" fmla="*/ 57 h 454"/>
                <a:gd name="T12" fmla="*/ 80 w 372"/>
                <a:gd name="T13" fmla="*/ 4 h 454"/>
                <a:gd name="T14" fmla="*/ 100 w 372"/>
                <a:gd name="T15" fmla="*/ 7 h 454"/>
                <a:gd name="T16" fmla="*/ 368 w 372"/>
                <a:gd name="T17" fmla="*/ 378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2" h="454">
                  <a:moveTo>
                    <a:pt x="368" y="378"/>
                  </a:moveTo>
                  <a:cubicBezTo>
                    <a:pt x="372" y="384"/>
                    <a:pt x="371" y="392"/>
                    <a:pt x="365" y="397"/>
                  </a:cubicBezTo>
                  <a:cubicBezTo>
                    <a:pt x="292" y="449"/>
                    <a:pt x="292" y="449"/>
                    <a:pt x="292" y="449"/>
                  </a:cubicBezTo>
                  <a:cubicBezTo>
                    <a:pt x="286" y="454"/>
                    <a:pt x="277" y="452"/>
                    <a:pt x="273" y="44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0" y="70"/>
                    <a:pt x="2" y="61"/>
                    <a:pt x="8" y="57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6" y="0"/>
                    <a:pt x="95" y="1"/>
                    <a:pt x="100" y="7"/>
                  </a:cubicBezTo>
                  <a:cubicBezTo>
                    <a:pt x="368" y="378"/>
                    <a:pt x="368" y="378"/>
                    <a:pt x="368" y="378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6" name="任意多边形(F) 12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close/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7" name="任意多边形 13"/>
            <p:cNvSpPr>
              <a:spLocks noEditPoints="1"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0 w 171"/>
                <a:gd name="T1" fmla="*/ 97 h 123"/>
                <a:gd name="T2" fmla="*/ 0 w 171"/>
                <a:gd name="T3" fmla="*/ 97 h 123"/>
                <a:gd name="T4" fmla="*/ 18 w 171"/>
                <a:gd name="T5" fmla="*/ 123 h 123"/>
                <a:gd name="T6" fmla="*/ 18 w 171"/>
                <a:gd name="T7" fmla="*/ 123 h 123"/>
                <a:gd name="T8" fmla="*/ 0 w 171"/>
                <a:gd name="T9" fmla="*/ 97 h 123"/>
                <a:gd name="T10" fmla="*/ 152 w 171"/>
                <a:gd name="T11" fmla="*/ 0 h 123"/>
                <a:gd name="T12" fmla="*/ 152 w 171"/>
                <a:gd name="T13" fmla="*/ 0 h 123"/>
                <a:gd name="T14" fmla="*/ 171 w 171"/>
                <a:gd name="T15" fmla="*/ 26 h 123"/>
                <a:gd name="T16" fmla="*/ 171 w 171"/>
                <a:gd name="T17" fmla="*/ 26 h 123"/>
                <a:gd name="T18" fmla="*/ 152 w 171"/>
                <a:gd name="T19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1" h="123">
                  <a:moveTo>
                    <a:pt x="0" y="97"/>
                  </a:moveTo>
                  <a:lnTo>
                    <a:pt x="0" y="97"/>
                  </a:lnTo>
                  <a:lnTo>
                    <a:pt x="18" y="123"/>
                  </a:lnTo>
                  <a:lnTo>
                    <a:pt x="18" y="123"/>
                  </a:lnTo>
                  <a:lnTo>
                    <a:pt x="0" y="97"/>
                  </a:lnTo>
                  <a:moveTo>
                    <a:pt x="152" y="0"/>
                  </a:moveTo>
                  <a:lnTo>
                    <a:pt x="152" y="0"/>
                  </a:lnTo>
                  <a:lnTo>
                    <a:pt x="171" y="26"/>
                  </a:lnTo>
                  <a:lnTo>
                    <a:pt x="171" y="26"/>
                  </a:lnTo>
                  <a:lnTo>
                    <a:pt x="15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8" name="任意多边形(F) 14"/>
            <p:cNvSpPr>
              <a:spLocks/>
            </p:cNvSpPr>
            <p:nvPr/>
          </p:nvSpPr>
          <p:spPr bwMode="auto">
            <a:xfrm>
              <a:off x="1238250" y="2167328"/>
              <a:ext cx="271463" cy="195263"/>
            </a:xfrm>
            <a:custGeom>
              <a:avLst/>
              <a:gdLst>
                <a:gd name="T0" fmla="*/ 99 w 111"/>
                <a:gd name="T1" fmla="*/ 0 h 80"/>
                <a:gd name="T2" fmla="*/ 0 w 111"/>
                <a:gd name="T3" fmla="*/ 63 h 80"/>
                <a:gd name="T4" fmla="*/ 12 w 111"/>
                <a:gd name="T5" fmla="*/ 80 h 80"/>
                <a:gd name="T6" fmla="*/ 33 w 111"/>
                <a:gd name="T7" fmla="*/ 66 h 80"/>
                <a:gd name="T8" fmla="*/ 47 w 111"/>
                <a:gd name="T9" fmla="*/ 59 h 80"/>
                <a:gd name="T10" fmla="*/ 85 w 111"/>
                <a:gd name="T11" fmla="*/ 36 h 80"/>
                <a:gd name="T12" fmla="*/ 107 w 111"/>
                <a:gd name="T13" fmla="*/ 19 h 80"/>
                <a:gd name="T14" fmla="*/ 111 w 111"/>
                <a:gd name="T15" fmla="*/ 17 h 80"/>
                <a:gd name="T16" fmla="*/ 99 w 111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80">
                  <a:moveTo>
                    <a:pt x="99" y="0"/>
                  </a:moveTo>
                  <a:cubicBezTo>
                    <a:pt x="0" y="63"/>
                    <a:pt x="0" y="63"/>
                    <a:pt x="0" y="63"/>
                  </a:cubicBezTo>
                  <a:cubicBezTo>
                    <a:pt x="12" y="80"/>
                    <a:pt x="12" y="80"/>
                    <a:pt x="12" y="80"/>
                  </a:cubicBezTo>
                  <a:cubicBezTo>
                    <a:pt x="19" y="75"/>
                    <a:pt x="26" y="70"/>
                    <a:pt x="33" y="66"/>
                  </a:cubicBezTo>
                  <a:cubicBezTo>
                    <a:pt x="38" y="64"/>
                    <a:pt x="42" y="61"/>
                    <a:pt x="47" y="59"/>
                  </a:cubicBezTo>
                  <a:cubicBezTo>
                    <a:pt x="58" y="50"/>
                    <a:pt x="71" y="42"/>
                    <a:pt x="85" y="36"/>
                  </a:cubicBezTo>
                  <a:cubicBezTo>
                    <a:pt x="92" y="30"/>
                    <a:pt x="99" y="25"/>
                    <a:pt x="107" y="19"/>
                  </a:cubicBezTo>
                  <a:cubicBezTo>
                    <a:pt x="108" y="19"/>
                    <a:pt x="110" y="18"/>
                    <a:pt x="111" y="1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49" name="任意多边形(F) 15"/>
            <p:cNvSpPr>
              <a:spLocks/>
            </p:cNvSpPr>
            <p:nvPr/>
          </p:nvSpPr>
          <p:spPr bwMode="auto">
            <a:xfrm>
              <a:off x="4198938" y="2343541"/>
              <a:ext cx="30163" cy="38100"/>
            </a:xfrm>
            <a:custGeom>
              <a:avLst/>
              <a:gdLst>
                <a:gd name="T0" fmla="*/ 11 w 12"/>
                <a:gd name="T1" fmla="*/ 0 h 16"/>
                <a:gd name="T2" fmla="*/ 0 w 12"/>
                <a:gd name="T3" fmla="*/ 15 h 16"/>
                <a:gd name="T4" fmla="*/ 1 w 12"/>
                <a:gd name="T5" fmla="*/ 16 h 16"/>
                <a:gd name="T6" fmla="*/ 12 w 12"/>
                <a:gd name="T7" fmla="*/ 0 h 16"/>
                <a:gd name="T8" fmla="*/ 11 w 12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6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1" y="15"/>
                    <a:pt x="1" y="16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0" name="任意多边形(F) 16"/>
            <p:cNvSpPr>
              <a:spLocks/>
            </p:cNvSpPr>
            <p:nvPr/>
          </p:nvSpPr>
          <p:spPr bwMode="auto">
            <a:xfrm>
              <a:off x="3959225" y="2189553"/>
              <a:ext cx="266700" cy="190500"/>
            </a:xfrm>
            <a:custGeom>
              <a:avLst/>
              <a:gdLst>
                <a:gd name="T0" fmla="*/ 11 w 109"/>
                <a:gd name="T1" fmla="*/ 0 h 78"/>
                <a:gd name="T2" fmla="*/ 0 w 109"/>
                <a:gd name="T3" fmla="*/ 16 h 78"/>
                <a:gd name="T4" fmla="*/ 4 w 109"/>
                <a:gd name="T5" fmla="*/ 18 h 78"/>
                <a:gd name="T6" fmla="*/ 26 w 109"/>
                <a:gd name="T7" fmla="*/ 35 h 78"/>
                <a:gd name="T8" fmla="*/ 64 w 109"/>
                <a:gd name="T9" fmla="*/ 58 h 78"/>
                <a:gd name="T10" fmla="*/ 78 w 109"/>
                <a:gd name="T11" fmla="*/ 65 h 78"/>
                <a:gd name="T12" fmla="*/ 98 w 109"/>
                <a:gd name="T13" fmla="*/ 78 h 78"/>
                <a:gd name="T14" fmla="*/ 109 w 109"/>
                <a:gd name="T15" fmla="*/ 63 h 78"/>
                <a:gd name="T16" fmla="*/ 11 w 109"/>
                <a:gd name="T1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9" h="78">
                  <a:moveTo>
                    <a:pt x="11" y="0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" y="17"/>
                    <a:pt x="3" y="18"/>
                    <a:pt x="4" y="18"/>
                  </a:cubicBezTo>
                  <a:cubicBezTo>
                    <a:pt x="11" y="24"/>
                    <a:pt x="19" y="29"/>
                    <a:pt x="26" y="35"/>
                  </a:cubicBezTo>
                  <a:cubicBezTo>
                    <a:pt x="40" y="41"/>
                    <a:pt x="52" y="49"/>
                    <a:pt x="64" y="58"/>
                  </a:cubicBezTo>
                  <a:cubicBezTo>
                    <a:pt x="68" y="61"/>
                    <a:pt x="73" y="63"/>
                    <a:pt x="78" y="65"/>
                  </a:cubicBezTo>
                  <a:cubicBezTo>
                    <a:pt x="85" y="69"/>
                    <a:pt x="92" y="73"/>
                    <a:pt x="98" y="78"/>
                  </a:cubicBezTo>
                  <a:cubicBezTo>
                    <a:pt x="109" y="63"/>
                    <a:pt x="109" y="63"/>
                    <a:pt x="109" y="63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4B4A4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1" name="任意多边形(F) 17"/>
            <p:cNvSpPr>
              <a:spLocks/>
            </p:cNvSpPr>
            <p:nvPr/>
          </p:nvSpPr>
          <p:spPr bwMode="auto">
            <a:xfrm>
              <a:off x="457200" y="1349766"/>
              <a:ext cx="1560513" cy="1320800"/>
            </a:xfrm>
            <a:custGeom>
              <a:avLst/>
              <a:gdLst>
                <a:gd name="T0" fmla="*/ 638 w 638"/>
                <a:gd name="T1" fmla="*/ 194 h 540"/>
                <a:gd name="T2" fmla="*/ 638 w 638"/>
                <a:gd name="T3" fmla="*/ 194 h 540"/>
                <a:gd name="T4" fmla="*/ 194 w 638"/>
                <a:gd name="T5" fmla="*/ 96 h 540"/>
                <a:gd name="T6" fmla="*/ 96 w 638"/>
                <a:gd name="T7" fmla="*/ 540 h 540"/>
                <a:gd name="T8" fmla="*/ 96 w 638"/>
                <a:gd name="T9" fmla="*/ 540 h 540"/>
                <a:gd name="T10" fmla="*/ 638 w 638"/>
                <a:gd name="T11" fmla="*/ 194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40">
                  <a:moveTo>
                    <a:pt x="638" y="194"/>
                  </a:moveTo>
                  <a:cubicBezTo>
                    <a:pt x="638" y="194"/>
                    <a:pt x="638" y="194"/>
                    <a:pt x="638" y="194"/>
                  </a:cubicBezTo>
                  <a:cubicBezTo>
                    <a:pt x="543" y="44"/>
                    <a:pt x="344" y="0"/>
                    <a:pt x="194" y="96"/>
                  </a:cubicBezTo>
                  <a:cubicBezTo>
                    <a:pt x="44" y="191"/>
                    <a:pt x="0" y="390"/>
                    <a:pt x="96" y="540"/>
                  </a:cubicBezTo>
                  <a:cubicBezTo>
                    <a:pt x="96" y="540"/>
                    <a:pt x="96" y="540"/>
                    <a:pt x="96" y="540"/>
                  </a:cubicBezTo>
                  <a:cubicBezTo>
                    <a:pt x="638" y="194"/>
                    <a:pt x="638" y="194"/>
                    <a:pt x="638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2" name="任意多边形(F) 18"/>
            <p:cNvSpPr>
              <a:spLocks noEditPoints="1"/>
            </p:cNvSpPr>
            <p:nvPr/>
          </p:nvSpPr>
          <p:spPr bwMode="auto">
            <a:xfrm>
              <a:off x="673100" y="2553091"/>
              <a:ext cx="203200" cy="117475"/>
            </a:xfrm>
            <a:custGeom>
              <a:avLst/>
              <a:gdLst>
                <a:gd name="T0" fmla="*/ 0 w 83"/>
                <a:gd name="T1" fmla="*/ 36 h 48"/>
                <a:gd name="T2" fmla="*/ 8 w 83"/>
                <a:gd name="T3" fmla="*/ 48 h 48"/>
                <a:gd name="T4" fmla="*/ 0 w 83"/>
                <a:gd name="T5" fmla="*/ 36 h 48"/>
                <a:gd name="T6" fmla="*/ 83 w 83"/>
                <a:gd name="T7" fmla="*/ 0 h 48"/>
                <a:gd name="T8" fmla="*/ 8 w 83"/>
                <a:gd name="T9" fmla="*/ 48 h 48"/>
                <a:gd name="T10" fmla="*/ 83 w 83"/>
                <a:gd name="T11" fmla="*/ 0 h 48"/>
                <a:gd name="T12" fmla="*/ 83 w 83"/>
                <a:gd name="T13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48">
                  <a:moveTo>
                    <a:pt x="0" y="36"/>
                  </a:moveTo>
                  <a:cubicBezTo>
                    <a:pt x="3" y="40"/>
                    <a:pt x="5" y="44"/>
                    <a:pt x="8" y="48"/>
                  </a:cubicBezTo>
                  <a:cubicBezTo>
                    <a:pt x="5" y="44"/>
                    <a:pt x="3" y="40"/>
                    <a:pt x="0" y="36"/>
                  </a:cubicBezTo>
                  <a:moveTo>
                    <a:pt x="83" y="0"/>
                  </a:moveTo>
                  <a:cubicBezTo>
                    <a:pt x="8" y="48"/>
                    <a:pt x="8" y="48"/>
                    <a:pt x="8" y="48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3" name="任意多边形(F) 19"/>
            <p:cNvSpPr>
              <a:spLocks/>
            </p:cNvSpPr>
            <p:nvPr/>
          </p:nvSpPr>
          <p:spPr bwMode="auto">
            <a:xfrm>
              <a:off x="606425" y="1589478"/>
              <a:ext cx="365125" cy="1081088"/>
            </a:xfrm>
            <a:custGeom>
              <a:avLst/>
              <a:gdLst>
                <a:gd name="T0" fmla="*/ 149 w 149"/>
                <a:gd name="T1" fmla="*/ 0 h 442"/>
                <a:gd name="T2" fmla="*/ 60 w 149"/>
                <a:gd name="T3" fmla="*/ 95 h 442"/>
                <a:gd name="T4" fmla="*/ 5 w 149"/>
                <a:gd name="T5" fmla="*/ 278 h 442"/>
                <a:gd name="T6" fmla="*/ 13 w 149"/>
                <a:gd name="T7" fmla="*/ 391 h 442"/>
                <a:gd name="T8" fmla="*/ 27 w 149"/>
                <a:gd name="T9" fmla="*/ 430 h 442"/>
                <a:gd name="T10" fmla="*/ 35 w 149"/>
                <a:gd name="T11" fmla="*/ 442 h 442"/>
                <a:gd name="T12" fmla="*/ 35 w 149"/>
                <a:gd name="T13" fmla="*/ 442 h 442"/>
                <a:gd name="T14" fmla="*/ 35 w 149"/>
                <a:gd name="T15" fmla="*/ 442 h 442"/>
                <a:gd name="T16" fmla="*/ 110 w 149"/>
                <a:gd name="T17" fmla="*/ 394 h 442"/>
                <a:gd name="T18" fmla="*/ 105 w 149"/>
                <a:gd name="T19" fmla="*/ 139 h 442"/>
                <a:gd name="T20" fmla="*/ 148 w 149"/>
                <a:gd name="T21" fmla="*/ 2 h 442"/>
                <a:gd name="T22" fmla="*/ 149 w 149"/>
                <a:gd name="T23" fmla="*/ 0 h 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2">
                  <a:moveTo>
                    <a:pt x="149" y="0"/>
                  </a:moveTo>
                  <a:cubicBezTo>
                    <a:pt x="117" y="27"/>
                    <a:pt x="80" y="57"/>
                    <a:pt x="60" y="95"/>
                  </a:cubicBezTo>
                  <a:cubicBezTo>
                    <a:pt x="31" y="152"/>
                    <a:pt x="12" y="215"/>
                    <a:pt x="5" y="278"/>
                  </a:cubicBezTo>
                  <a:cubicBezTo>
                    <a:pt x="0" y="328"/>
                    <a:pt x="7" y="359"/>
                    <a:pt x="13" y="391"/>
                  </a:cubicBezTo>
                  <a:cubicBezTo>
                    <a:pt x="16" y="407"/>
                    <a:pt x="21" y="418"/>
                    <a:pt x="27" y="430"/>
                  </a:cubicBezTo>
                  <a:cubicBezTo>
                    <a:pt x="30" y="434"/>
                    <a:pt x="32" y="438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35" y="442"/>
                    <a:pt x="35" y="442"/>
                    <a:pt x="35" y="442"/>
                  </a:cubicBezTo>
                  <a:cubicBezTo>
                    <a:pt x="110" y="394"/>
                    <a:pt x="110" y="394"/>
                    <a:pt x="110" y="394"/>
                  </a:cubicBezTo>
                  <a:cubicBezTo>
                    <a:pt x="92" y="312"/>
                    <a:pt x="87" y="222"/>
                    <a:pt x="105" y="139"/>
                  </a:cubicBezTo>
                  <a:cubicBezTo>
                    <a:pt x="115" y="91"/>
                    <a:pt x="130" y="47"/>
                    <a:pt x="148" y="2"/>
                  </a:cubicBezTo>
                  <a:cubicBezTo>
                    <a:pt x="148" y="2"/>
                    <a:pt x="149" y="1"/>
                    <a:pt x="149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4" name="任意多边形(F) 20"/>
            <p:cNvSpPr>
              <a:spLocks/>
            </p:cNvSpPr>
            <p:nvPr/>
          </p:nvSpPr>
          <p:spPr bwMode="auto">
            <a:xfrm>
              <a:off x="1068388" y="5628078"/>
              <a:ext cx="765175" cy="941388"/>
            </a:xfrm>
            <a:custGeom>
              <a:avLst/>
              <a:gdLst>
                <a:gd name="T0" fmla="*/ 140 w 313"/>
                <a:gd name="T1" fmla="*/ 366 h 385"/>
                <a:gd name="T2" fmla="*/ 112 w 313"/>
                <a:gd name="T3" fmla="*/ 381 h 385"/>
                <a:gd name="T4" fmla="*/ 13 w 313"/>
                <a:gd name="T5" fmla="*/ 378 h 385"/>
                <a:gd name="T6" fmla="*/ 6 w 313"/>
                <a:gd name="T7" fmla="*/ 350 h 385"/>
                <a:gd name="T8" fmla="*/ 174 w 313"/>
                <a:gd name="T9" fmla="*/ 13 h 385"/>
                <a:gd name="T10" fmla="*/ 201 w 313"/>
                <a:gd name="T11" fmla="*/ 6 h 385"/>
                <a:gd name="T12" fmla="*/ 301 w 313"/>
                <a:gd name="T13" fmla="*/ 66 h 385"/>
                <a:gd name="T14" fmla="*/ 308 w 313"/>
                <a:gd name="T15" fmla="*/ 93 h 385"/>
                <a:gd name="T16" fmla="*/ 140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40" y="366"/>
                  </a:moveTo>
                  <a:cubicBezTo>
                    <a:pt x="134" y="376"/>
                    <a:pt x="129" y="381"/>
                    <a:pt x="112" y="381"/>
                  </a:cubicBezTo>
                  <a:cubicBezTo>
                    <a:pt x="112" y="381"/>
                    <a:pt x="36" y="385"/>
                    <a:pt x="13" y="378"/>
                  </a:cubicBezTo>
                  <a:cubicBezTo>
                    <a:pt x="2" y="375"/>
                    <a:pt x="0" y="360"/>
                    <a:pt x="6" y="350"/>
                  </a:cubicBezTo>
                  <a:cubicBezTo>
                    <a:pt x="174" y="13"/>
                    <a:pt x="174" y="13"/>
                    <a:pt x="174" y="13"/>
                  </a:cubicBezTo>
                  <a:cubicBezTo>
                    <a:pt x="179" y="4"/>
                    <a:pt x="192" y="0"/>
                    <a:pt x="201" y="6"/>
                  </a:cubicBezTo>
                  <a:cubicBezTo>
                    <a:pt x="301" y="66"/>
                    <a:pt x="301" y="66"/>
                    <a:pt x="301" y="66"/>
                  </a:cubicBezTo>
                  <a:cubicBezTo>
                    <a:pt x="310" y="71"/>
                    <a:pt x="313" y="84"/>
                    <a:pt x="308" y="93"/>
                  </a:cubicBezTo>
                  <a:cubicBezTo>
                    <a:pt x="140" y="366"/>
                    <a:pt x="140" y="366"/>
                    <a:pt x="140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5" name="任意多边形(F) 21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close/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6" name="任意多边形(F) 22"/>
            <p:cNvSpPr>
              <a:spLocks noEditPoints="1"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209 w 209"/>
                <a:gd name="T1" fmla="*/ 125 h 150"/>
                <a:gd name="T2" fmla="*/ 195 w 209"/>
                <a:gd name="T3" fmla="*/ 150 h 150"/>
                <a:gd name="T4" fmla="*/ 195 w 209"/>
                <a:gd name="T5" fmla="*/ 150 h 150"/>
                <a:gd name="T6" fmla="*/ 209 w 209"/>
                <a:gd name="T7" fmla="*/ 125 h 150"/>
                <a:gd name="T8" fmla="*/ 209 w 209"/>
                <a:gd name="T9" fmla="*/ 125 h 150"/>
                <a:gd name="T10" fmla="*/ 23 w 209"/>
                <a:gd name="T11" fmla="*/ 0 h 150"/>
                <a:gd name="T12" fmla="*/ 0 w 209"/>
                <a:gd name="T13" fmla="*/ 45 h 150"/>
                <a:gd name="T14" fmla="*/ 0 w 209"/>
                <a:gd name="T15" fmla="*/ 45 h 150"/>
                <a:gd name="T16" fmla="*/ 23 w 209"/>
                <a:gd name="T17" fmla="*/ 0 h 150"/>
                <a:gd name="T18" fmla="*/ 23 w 209"/>
                <a:gd name="T1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9" h="150">
                  <a:moveTo>
                    <a:pt x="209" y="125"/>
                  </a:moveTo>
                  <a:lnTo>
                    <a:pt x="195" y="150"/>
                  </a:lnTo>
                  <a:lnTo>
                    <a:pt x="195" y="150"/>
                  </a:lnTo>
                  <a:lnTo>
                    <a:pt x="209" y="125"/>
                  </a:lnTo>
                  <a:lnTo>
                    <a:pt x="209" y="125"/>
                  </a:lnTo>
                  <a:moveTo>
                    <a:pt x="23" y="0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23" y="0"/>
                  </a:lnTo>
                  <a:lnTo>
                    <a:pt x="2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7" name="任意多边形(F) 23"/>
            <p:cNvSpPr>
              <a:spLocks/>
            </p:cNvSpPr>
            <p:nvPr/>
          </p:nvSpPr>
          <p:spPr bwMode="auto">
            <a:xfrm>
              <a:off x="1338263" y="5901128"/>
              <a:ext cx="331788" cy="238125"/>
            </a:xfrm>
            <a:custGeom>
              <a:avLst/>
              <a:gdLst>
                <a:gd name="T0" fmla="*/ 15 w 136"/>
                <a:gd name="T1" fmla="*/ 0 h 97"/>
                <a:gd name="T2" fmla="*/ 0 w 136"/>
                <a:gd name="T3" fmla="*/ 29 h 97"/>
                <a:gd name="T4" fmla="*/ 59 w 136"/>
                <a:gd name="T5" fmla="*/ 64 h 97"/>
                <a:gd name="T6" fmla="*/ 127 w 136"/>
                <a:gd name="T7" fmla="*/ 97 h 97"/>
                <a:gd name="T8" fmla="*/ 136 w 136"/>
                <a:gd name="T9" fmla="*/ 81 h 97"/>
                <a:gd name="T10" fmla="*/ 15 w 136"/>
                <a:gd name="T11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6" h="97">
                  <a:moveTo>
                    <a:pt x="15" y="0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20" y="40"/>
                    <a:pt x="40" y="52"/>
                    <a:pt x="59" y="64"/>
                  </a:cubicBezTo>
                  <a:cubicBezTo>
                    <a:pt x="82" y="74"/>
                    <a:pt x="105" y="85"/>
                    <a:pt x="127" y="97"/>
                  </a:cubicBezTo>
                  <a:cubicBezTo>
                    <a:pt x="136" y="81"/>
                    <a:pt x="136" y="81"/>
                    <a:pt x="136" y="81"/>
                  </a:cubicBezTo>
                  <a:cubicBezTo>
                    <a:pt x="94" y="57"/>
                    <a:pt x="53" y="30"/>
                    <a:pt x="15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8" name="任意多边形(F) 24"/>
            <p:cNvSpPr>
              <a:spLocks/>
            </p:cNvSpPr>
            <p:nvPr/>
          </p:nvSpPr>
          <p:spPr bwMode="auto">
            <a:xfrm>
              <a:off x="3633788" y="5628078"/>
              <a:ext cx="765175" cy="941388"/>
            </a:xfrm>
            <a:custGeom>
              <a:avLst/>
              <a:gdLst>
                <a:gd name="T0" fmla="*/ 173 w 313"/>
                <a:gd name="T1" fmla="*/ 366 h 385"/>
                <a:gd name="T2" fmla="*/ 201 w 313"/>
                <a:gd name="T3" fmla="*/ 381 h 385"/>
                <a:gd name="T4" fmla="*/ 300 w 313"/>
                <a:gd name="T5" fmla="*/ 378 h 385"/>
                <a:gd name="T6" fmla="*/ 307 w 313"/>
                <a:gd name="T7" fmla="*/ 350 h 385"/>
                <a:gd name="T8" fmla="*/ 139 w 313"/>
                <a:gd name="T9" fmla="*/ 13 h 385"/>
                <a:gd name="T10" fmla="*/ 112 w 313"/>
                <a:gd name="T11" fmla="*/ 6 h 385"/>
                <a:gd name="T12" fmla="*/ 12 w 313"/>
                <a:gd name="T13" fmla="*/ 66 h 385"/>
                <a:gd name="T14" fmla="*/ 5 w 313"/>
                <a:gd name="T15" fmla="*/ 93 h 385"/>
                <a:gd name="T16" fmla="*/ 173 w 313"/>
                <a:gd name="T17" fmla="*/ 366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13" h="385">
                  <a:moveTo>
                    <a:pt x="173" y="366"/>
                  </a:moveTo>
                  <a:cubicBezTo>
                    <a:pt x="179" y="376"/>
                    <a:pt x="184" y="381"/>
                    <a:pt x="201" y="381"/>
                  </a:cubicBezTo>
                  <a:cubicBezTo>
                    <a:pt x="201" y="381"/>
                    <a:pt x="277" y="385"/>
                    <a:pt x="300" y="378"/>
                  </a:cubicBezTo>
                  <a:cubicBezTo>
                    <a:pt x="311" y="375"/>
                    <a:pt x="313" y="360"/>
                    <a:pt x="307" y="350"/>
                  </a:cubicBezTo>
                  <a:cubicBezTo>
                    <a:pt x="139" y="13"/>
                    <a:pt x="139" y="13"/>
                    <a:pt x="139" y="13"/>
                  </a:cubicBezTo>
                  <a:cubicBezTo>
                    <a:pt x="134" y="4"/>
                    <a:pt x="121" y="0"/>
                    <a:pt x="112" y="6"/>
                  </a:cubicBezTo>
                  <a:cubicBezTo>
                    <a:pt x="12" y="66"/>
                    <a:pt x="12" y="66"/>
                    <a:pt x="12" y="66"/>
                  </a:cubicBezTo>
                  <a:cubicBezTo>
                    <a:pt x="3" y="71"/>
                    <a:pt x="0" y="84"/>
                    <a:pt x="5" y="93"/>
                  </a:cubicBezTo>
                  <a:cubicBezTo>
                    <a:pt x="173" y="366"/>
                    <a:pt x="173" y="366"/>
                    <a:pt x="173" y="366"/>
                  </a:cubicBezTo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59" name="任意多边形(F) 25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EA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0" name="任意多边形(F) 26"/>
            <p:cNvSpPr>
              <a:spLocks/>
            </p:cNvSpPr>
            <p:nvPr/>
          </p:nvSpPr>
          <p:spPr bwMode="auto">
            <a:xfrm>
              <a:off x="4094163" y="5899541"/>
              <a:ext cx="36513" cy="73025"/>
            </a:xfrm>
            <a:custGeom>
              <a:avLst/>
              <a:gdLst>
                <a:gd name="T0" fmla="*/ 0 w 23"/>
                <a:gd name="T1" fmla="*/ 0 h 46"/>
                <a:gd name="T2" fmla="*/ 0 w 23"/>
                <a:gd name="T3" fmla="*/ 0 h 46"/>
                <a:gd name="T4" fmla="*/ 23 w 23"/>
                <a:gd name="T5" fmla="*/ 46 h 46"/>
                <a:gd name="T6" fmla="*/ 23 w 23"/>
                <a:gd name="T7" fmla="*/ 46 h 46"/>
                <a:gd name="T8" fmla="*/ 0 w 23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46">
                  <a:moveTo>
                    <a:pt x="0" y="0"/>
                  </a:moveTo>
                  <a:lnTo>
                    <a:pt x="0" y="0"/>
                  </a:lnTo>
                  <a:lnTo>
                    <a:pt x="23" y="46"/>
                  </a:lnTo>
                  <a:lnTo>
                    <a:pt x="23" y="46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1" name="任意多边形(F) 27"/>
            <p:cNvSpPr>
              <a:spLocks/>
            </p:cNvSpPr>
            <p:nvPr/>
          </p:nvSpPr>
          <p:spPr bwMode="auto">
            <a:xfrm>
              <a:off x="3795713" y="5899541"/>
              <a:ext cx="334963" cy="239713"/>
            </a:xfrm>
            <a:custGeom>
              <a:avLst/>
              <a:gdLst>
                <a:gd name="T0" fmla="*/ 122 w 137"/>
                <a:gd name="T1" fmla="*/ 0 h 98"/>
                <a:gd name="T2" fmla="*/ 0 w 137"/>
                <a:gd name="T3" fmla="*/ 81 h 98"/>
                <a:gd name="T4" fmla="*/ 10 w 137"/>
                <a:gd name="T5" fmla="*/ 98 h 98"/>
                <a:gd name="T6" fmla="*/ 78 w 137"/>
                <a:gd name="T7" fmla="*/ 65 h 98"/>
                <a:gd name="T8" fmla="*/ 137 w 137"/>
                <a:gd name="T9" fmla="*/ 30 h 98"/>
                <a:gd name="T10" fmla="*/ 122 w 137"/>
                <a:gd name="T11" fmla="*/ 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98">
                  <a:moveTo>
                    <a:pt x="122" y="0"/>
                  </a:moveTo>
                  <a:cubicBezTo>
                    <a:pt x="83" y="30"/>
                    <a:pt x="43" y="58"/>
                    <a:pt x="0" y="81"/>
                  </a:cubicBezTo>
                  <a:cubicBezTo>
                    <a:pt x="10" y="98"/>
                    <a:pt x="10" y="98"/>
                    <a:pt x="10" y="98"/>
                  </a:cubicBezTo>
                  <a:cubicBezTo>
                    <a:pt x="32" y="86"/>
                    <a:pt x="55" y="75"/>
                    <a:pt x="78" y="65"/>
                  </a:cubicBezTo>
                  <a:cubicBezTo>
                    <a:pt x="97" y="53"/>
                    <a:pt x="117" y="41"/>
                    <a:pt x="137" y="30"/>
                  </a:cubicBezTo>
                  <a:cubicBezTo>
                    <a:pt x="122" y="0"/>
                    <a:pt x="122" y="0"/>
                    <a:pt x="122" y="0"/>
                  </a:cubicBezTo>
                </a:path>
              </a:pathLst>
            </a:custGeom>
            <a:solidFill>
              <a:srgbClr val="3F3E3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4" name="指针旋转">
              <a:extLst>
                <a:ext uri="{FF2B5EF4-FFF2-40B4-BE49-F238E27FC236}">
                  <a16:creationId xmlns:a16="http://schemas.microsoft.com/office/drawing/2014/main" id="{BB0445D5-A6E5-40E7-BBDD-5E3EFA13BDED}"/>
                </a:ext>
              </a:extLst>
            </p:cNvPr>
            <p:cNvGrpSpPr/>
            <p:nvPr/>
          </p:nvGrpSpPr>
          <p:grpSpPr>
            <a:xfrm rot="1786145">
              <a:off x="817563" y="2264166"/>
              <a:ext cx="3829050" cy="3830638"/>
              <a:chOff x="817563" y="2264166"/>
              <a:chExt cx="3829050" cy="3830638"/>
            </a:xfrm>
          </p:grpSpPr>
          <p:sp>
            <p:nvSpPr>
              <p:cNvPr id="162" name="椭圆形 28"/>
              <p:cNvSpPr>
                <a:spLocks noChangeArrowheads="1"/>
              </p:cNvSpPr>
              <p:nvPr/>
            </p:nvSpPr>
            <p:spPr bwMode="auto">
              <a:xfrm>
                <a:off x="817563" y="2264166"/>
                <a:ext cx="3829050" cy="3830638"/>
              </a:xfrm>
              <a:prstGeom prst="ellipse">
                <a:avLst/>
              </a:prstGeom>
              <a:solidFill>
                <a:srgbClr val="FDFCFA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9" name="时针"/>
              <p:cNvSpPr>
                <a:spLocks/>
              </p:cNvSpPr>
              <p:nvPr/>
            </p:nvSpPr>
            <p:spPr bwMode="auto">
              <a:xfrm>
                <a:off x="2159000" y="3253178"/>
                <a:ext cx="601663" cy="950913"/>
              </a:xfrm>
              <a:custGeom>
                <a:avLst/>
                <a:gdLst>
                  <a:gd name="T0" fmla="*/ 0 w 379"/>
                  <a:gd name="T1" fmla="*/ 23 h 599"/>
                  <a:gd name="T2" fmla="*/ 39 w 379"/>
                  <a:gd name="T3" fmla="*/ 0 h 599"/>
                  <a:gd name="T4" fmla="*/ 379 w 379"/>
                  <a:gd name="T5" fmla="*/ 576 h 599"/>
                  <a:gd name="T6" fmla="*/ 341 w 379"/>
                  <a:gd name="T7" fmla="*/ 599 h 599"/>
                  <a:gd name="T8" fmla="*/ 0 w 379"/>
                  <a:gd name="T9" fmla="*/ 23 h 5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9" h="599">
                    <a:moveTo>
                      <a:pt x="0" y="23"/>
                    </a:moveTo>
                    <a:lnTo>
                      <a:pt x="39" y="0"/>
                    </a:lnTo>
                    <a:lnTo>
                      <a:pt x="379" y="576"/>
                    </a:lnTo>
                    <a:lnTo>
                      <a:pt x="341" y="599"/>
                    </a:lnTo>
                    <a:lnTo>
                      <a:pt x="0" y="23"/>
                    </a:lnTo>
                    <a:close/>
                  </a:path>
                </a:pathLst>
              </a:custGeom>
              <a:solidFill>
                <a:srgbClr val="5D5C5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63" name="任意多边形(F) 29"/>
            <p:cNvSpPr>
              <a:spLocks noEditPoints="1"/>
            </p:cNvSpPr>
            <p:nvPr/>
          </p:nvSpPr>
          <p:spPr bwMode="auto">
            <a:xfrm>
              <a:off x="538163" y="1986353"/>
              <a:ext cx="4387850" cy="4384675"/>
            </a:xfrm>
            <a:custGeom>
              <a:avLst/>
              <a:gdLst>
                <a:gd name="T0" fmla="*/ 897 w 1794"/>
                <a:gd name="T1" fmla="*/ 1793 h 1793"/>
                <a:gd name="T2" fmla="*/ 263 w 1794"/>
                <a:gd name="T3" fmla="*/ 1531 h 1793"/>
                <a:gd name="T4" fmla="*/ 0 w 1794"/>
                <a:gd name="T5" fmla="*/ 897 h 1793"/>
                <a:gd name="T6" fmla="*/ 263 w 1794"/>
                <a:gd name="T7" fmla="*/ 262 h 1793"/>
                <a:gd name="T8" fmla="*/ 897 w 1794"/>
                <a:gd name="T9" fmla="*/ 0 h 1793"/>
                <a:gd name="T10" fmla="*/ 1531 w 1794"/>
                <a:gd name="T11" fmla="*/ 262 h 1793"/>
                <a:gd name="T12" fmla="*/ 1794 w 1794"/>
                <a:gd name="T13" fmla="*/ 897 h 1793"/>
                <a:gd name="T14" fmla="*/ 1531 w 1794"/>
                <a:gd name="T15" fmla="*/ 1531 h 1793"/>
                <a:gd name="T16" fmla="*/ 897 w 1794"/>
                <a:gd name="T17" fmla="*/ 1793 h 1793"/>
                <a:gd name="T18" fmla="*/ 897 w 1794"/>
                <a:gd name="T19" fmla="*/ 79 h 1793"/>
                <a:gd name="T20" fmla="*/ 79 w 1794"/>
                <a:gd name="T21" fmla="*/ 897 h 1793"/>
                <a:gd name="T22" fmla="*/ 897 w 1794"/>
                <a:gd name="T23" fmla="*/ 1714 h 1793"/>
                <a:gd name="T24" fmla="*/ 1715 w 1794"/>
                <a:gd name="T25" fmla="*/ 897 h 1793"/>
                <a:gd name="T26" fmla="*/ 897 w 1794"/>
                <a:gd name="T27" fmla="*/ 79 h 1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94" h="1793">
                  <a:moveTo>
                    <a:pt x="897" y="1793"/>
                  </a:moveTo>
                  <a:cubicBezTo>
                    <a:pt x="658" y="1793"/>
                    <a:pt x="432" y="1700"/>
                    <a:pt x="263" y="1531"/>
                  </a:cubicBezTo>
                  <a:cubicBezTo>
                    <a:pt x="94" y="1361"/>
                    <a:pt x="0" y="1136"/>
                    <a:pt x="0" y="897"/>
                  </a:cubicBezTo>
                  <a:cubicBezTo>
                    <a:pt x="0" y="657"/>
                    <a:pt x="94" y="432"/>
                    <a:pt x="263" y="262"/>
                  </a:cubicBezTo>
                  <a:cubicBezTo>
                    <a:pt x="432" y="93"/>
                    <a:pt x="658" y="0"/>
                    <a:pt x="897" y="0"/>
                  </a:cubicBezTo>
                  <a:cubicBezTo>
                    <a:pt x="1137" y="0"/>
                    <a:pt x="1362" y="93"/>
                    <a:pt x="1531" y="262"/>
                  </a:cubicBezTo>
                  <a:cubicBezTo>
                    <a:pt x="1701" y="432"/>
                    <a:pt x="1794" y="657"/>
                    <a:pt x="1794" y="897"/>
                  </a:cubicBezTo>
                  <a:cubicBezTo>
                    <a:pt x="1794" y="1136"/>
                    <a:pt x="1701" y="1361"/>
                    <a:pt x="1531" y="1531"/>
                  </a:cubicBezTo>
                  <a:cubicBezTo>
                    <a:pt x="1362" y="1700"/>
                    <a:pt x="1137" y="1793"/>
                    <a:pt x="897" y="1793"/>
                  </a:cubicBezTo>
                  <a:moveTo>
                    <a:pt x="897" y="79"/>
                  </a:moveTo>
                  <a:cubicBezTo>
                    <a:pt x="446" y="79"/>
                    <a:pt x="79" y="446"/>
                    <a:pt x="79" y="897"/>
                  </a:cubicBezTo>
                  <a:cubicBezTo>
                    <a:pt x="79" y="1348"/>
                    <a:pt x="446" y="1714"/>
                    <a:pt x="897" y="1714"/>
                  </a:cubicBezTo>
                  <a:cubicBezTo>
                    <a:pt x="1348" y="1714"/>
                    <a:pt x="1715" y="1348"/>
                    <a:pt x="1715" y="897"/>
                  </a:cubicBezTo>
                  <a:cubicBezTo>
                    <a:pt x="1715" y="446"/>
                    <a:pt x="1348" y="79"/>
                    <a:pt x="897" y="79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4" name="任意多边形(F) 30"/>
            <p:cNvSpPr>
              <a:spLocks noEditPoints="1"/>
            </p:cNvSpPr>
            <p:nvPr/>
          </p:nvSpPr>
          <p:spPr bwMode="auto">
            <a:xfrm>
              <a:off x="711200" y="2157803"/>
              <a:ext cx="4043363" cy="4041775"/>
            </a:xfrm>
            <a:custGeom>
              <a:avLst/>
              <a:gdLst>
                <a:gd name="T0" fmla="*/ 826 w 1653"/>
                <a:gd name="T1" fmla="*/ 1653 h 1653"/>
                <a:gd name="T2" fmla="*/ 0 w 1653"/>
                <a:gd name="T3" fmla="*/ 827 h 1653"/>
                <a:gd name="T4" fmla="*/ 826 w 1653"/>
                <a:gd name="T5" fmla="*/ 0 h 1653"/>
                <a:gd name="T6" fmla="*/ 1653 w 1653"/>
                <a:gd name="T7" fmla="*/ 827 h 1653"/>
                <a:gd name="T8" fmla="*/ 826 w 1653"/>
                <a:gd name="T9" fmla="*/ 1653 h 1653"/>
                <a:gd name="T10" fmla="*/ 826 w 1653"/>
                <a:gd name="T11" fmla="*/ 49 h 1653"/>
                <a:gd name="T12" fmla="*/ 48 w 1653"/>
                <a:gd name="T13" fmla="*/ 827 h 1653"/>
                <a:gd name="T14" fmla="*/ 826 w 1653"/>
                <a:gd name="T15" fmla="*/ 1605 h 1653"/>
                <a:gd name="T16" fmla="*/ 1604 w 1653"/>
                <a:gd name="T17" fmla="*/ 827 h 1653"/>
                <a:gd name="T18" fmla="*/ 826 w 1653"/>
                <a:gd name="T19" fmla="*/ 49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53" h="1653">
                  <a:moveTo>
                    <a:pt x="826" y="1653"/>
                  </a:moveTo>
                  <a:cubicBezTo>
                    <a:pt x="371" y="1653"/>
                    <a:pt x="0" y="1282"/>
                    <a:pt x="0" y="827"/>
                  </a:cubicBezTo>
                  <a:cubicBezTo>
                    <a:pt x="0" y="371"/>
                    <a:pt x="371" y="0"/>
                    <a:pt x="826" y="0"/>
                  </a:cubicBezTo>
                  <a:cubicBezTo>
                    <a:pt x="1282" y="0"/>
                    <a:pt x="1653" y="371"/>
                    <a:pt x="1653" y="827"/>
                  </a:cubicBezTo>
                  <a:cubicBezTo>
                    <a:pt x="1653" y="1282"/>
                    <a:pt x="1282" y="1653"/>
                    <a:pt x="826" y="1653"/>
                  </a:cubicBezTo>
                  <a:moveTo>
                    <a:pt x="826" y="49"/>
                  </a:moveTo>
                  <a:cubicBezTo>
                    <a:pt x="397" y="49"/>
                    <a:pt x="48" y="398"/>
                    <a:pt x="48" y="827"/>
                  </a:cubicBezTo>
                  <a:cubicBezTo>
                    <a:pt x="48" y="1256"/>
                    <a:pt x="397" y="1605"/>
                    <a:pt x="826" y="1605"/>
                  </a:cubicBezTo>
                  <a:cubicBezTo>
                    <a:pt x="1255" y="1605"/>
                    <a:pt x="1604" y="1256"/>
                    <a:pt x="1604" y="827"/>
                  </a:cubicBezTo>
                  <a:cubicBezTo>
                    <a:pt x="1604" y="398"/>
                    <a:pt x="1255" y="49"/>
                    <a:pt x="826" y="49"/>
                  </a:cubicBezTo>
                </a:path>
              </a:pathLst>
            </a:custGeom>
            <a:solidFill>
              <a:srgbClr val="DFD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165" name="任意多边形(F) 31"/>
            <p:cNvSpPr>
              <a:spLocks noEditPoints="1"/>
            </p:cNvSpPr>
            <p:nvPr/>
          </p:nvSpPr>
          <p:spPr bwMode="auto">
            <a:xfrm>
              <a:off x="620713" y="2067316"/>
              <a:ext cx="4221163" cy="4222750"/>
            </a:xfrm>
            <a:custGeom>
              <a:avLst/>
              <a:gdLst>
                <a:gd name="T0" fmla="*/ 863 w 1726"/>
                <a:gd name="T1" fmla="*/ 1690 h 1727"/>
                <a:gd name="T2" fmla="*/ 37 w 1726"/>
                <a:gd name="T3" fmla="*/ 864 h 1727"/>
                <a:gd name="T4" fmla="*/ 863 w 1726"/>
                <a:gd name="T5" fmla="*/ 37 h 1727"/>
                <a:gd name="T6" fmla="*/ 1690 w 1726"/>
                <a:gd name="T7" fmla="*/ 864 h 1727"/>
                <a:gd name="T8" fmla="*/ 1690 w 1726"/>
                <a:gd name="T9" fmla="*/ 864 h 1727"/>
                <a:gd name="T10" fmla="*/ 1690 w 1726"/>
                <a:gd name="T11" fmla="*/ 864 h 1727"/>
                <a:gd name="T12" fmla="*/ 863 w 1726"/>
                <a:gd name="T13" fmla="*/ 1690 h 1727"/>
                <a:gd name="T14" fmla="*/ 863 w 1726"/>
                <a:gd name="T15" fmla="*/ 1690 h 1727"/>
                <a:gd name="T16" fmla="*/ 863 w 1726"/>
                <a:gd name="T17" fmla="*/ 0 h 1727"/>
                <a:gd name="T18" fmla="*/ 0 w 1726"/>
                <a:gd name="T19" fmla="*/ 864 h 1727"/>
                <a:gd name="T20" fmla="*/ 863 w 1726"/>
                <a:gd name="T21" fmla="*/ 1727 h 1727"/>
                <a:gd name="T22" fmla="*/ 1726 w 1726"/>
                <a:gd name="T23" fmla="*/ 864 h 1727"/>
                <a:gd name="T24" fmla="*/ 863 w 1726"/>
                <a:gd name="T25" fmla="*/ 0 h 1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26" h="1727">
                  <a:moveTo>
                    <a:pt x="863" y="1690"/>
                  </a:moveTo>
                  <a:cubicBezTo>
                    <a:pt x="408" y="1690"/>
                    <a:pt x="37" y="1319"/>
                    <a:pt x="37" y="864"/>
                  </a:cubicBezTo>
                  <a:cubicBezTo>
                    <a:pt x="37" y="408"/>
                    <a:pt x="408" y="37"/>
                    <a:pt x="863" y="37"/>
                  </a:cubicBezTo>
                  <a:cubicBezTo>
                    <a:pt x="1319" y="37"/>
                    <a:pt x="1690" y="408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864"/>
                    <a:pt x="1690" y="864"/>
                    <a:pt x="1690" y="864"/>
                  </a:cubicBezTo>
                  <a:cubicBezTo>
                    <a:pt x="1690" y="1319"/>
                    <a:pt x="1319" y="1690"/>
                    <a:pt x="863" y="1690"/>
                  </a:cubicBezTo>
                  <a:cubicBezTo>
                    <a:pt x="863" y="1690"/>
                    <a:pt x="863" y="1690"/>
                    <a:pt x="863" y="1690"/>
                  </a:cubicBezTo>
                  <a:moveTo>
                    <a:pt x="863" y="0"/>
                  </a:moveTo>
                  <a:cubicBezTo>
                    <a:pt x="387" y="0"/>
                    <a:pt x="0" y="388"/>
                    <a:pt x="0" y="864"/>
                  </a:cubicBezTo>
                  <a:cubicBezTo>
                    <a:pt x="0" y="1340"/>
                    <a:pt x="387" y="1727"/>
                    <a:pt x="863" y="1727"/>
                  </a:cubicBezTo>
                  <a:cubicBezTo>
                    <a:pt x="1339" y="1727"/>
                    <a:pt x="1726" y="1340"/>
                    <a:pt x="1726" y="864"/>
                  </a:cubicBezTo>
                  <a:cubicBezTo>
                    <a:pt x="1726" y="388"/>
                    <a:pt x="1339" y="0"/>
                    <a:pt x="863" y="0"/>
                  </a:cubicBezTo>
                </a:path>
              </a:pathLst>
            </a:custGeom>
            <a:solidFill>
              <a:srgbClr val="CD4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3" name="组 2">
              <a:extLst>
                <a:ext uri="{FF2B5EF4-FFF2-40B4-BE49-F238E27FC236}">
                  <a16:creationId xmlns:a16="http://schemas.microsoft.com/office/drawing/2014/main" id="{09203410-C957-444B-97B0-713D33D06B3C}"/>
                </a:ext>
              </a:extLst>
            </p:cNvPr>
            <p:cNvGrpSpPr/>
            <p:nvPr/>
          </p:nvGrpSpPr>
          <p:grpSpPr>
            <a:xfrm>
              <a:off x="2455863" y="2411803"/>
              <a:ext cx="566738" cy="566738"/>
              <a:chOff x="2455863" y="2411803"/>
              <a:chExt cx="566738" cy="566738"/>
            </a:xfrm>
          </p:grpSpPr>
          <p:sp>
            <p:nvSpPr>
              <p:cNvPr id="166" name="椭圆形 32"/>
              <p:cNvSpPr>
                <a:spLocks noChangeArrowheads="1"/>
              </p:cNvSpPr>
              <p:nvPr/>
            </p:nvSpPr>
            <p:spPr bwMode="auto">
              <a:xfrm>
                <a:off x="2455863" y="2411803"/>
                <a:ext cx="566738" cy="566738"/>
              </a:xfrm>
              <a:prstGeom prst="ellipse">
                <a:avLst/>
              </a:pr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7" name="椭圆形 33"/>
              <p:cNvSpPr>
                <a:spLocks noChangeArrowheads="1"/>
              </p:cNvSpPr>
              <p:nvPr/>
            </p:nvSpPr>
            <p:spPr bwMode="auto">
              <a:xfrm>
                <a:off x="2511425" y="2465778"/>
                <a:ext cx="455613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8" name="任意多边形 34"/>
              <p:cNvSpPr>
                <a:spLocks noEditPoints="1"/>
              </p:cNvSpPr>
              <p:nvPr/>
            </p:nvSpPr>
            <p:spPr bwMode="auto">
              <a:xfrm>
                <a:off x="2511425" y="2621353"/>
                <a:ext cx="9525" cy="111125"/>
              </a:xfrm>
              <a:custGeom>
                <a:avLst/>
                <a:gdLst>
                  <a:gd name="T0" fmla="*/ 0 w 4"/>
                  <a:gd name="T1" fmla="*/ 43 h 45"/>
                  <a:gd name="T2" fmla="*/ 0 w 4"/>
                  <a:gd name="T3" fmla="*/ 42 h 45"/>
                  <a:gd name="T4" fmla="*/ 0 w 4"/>
                  <a:gd name="T5" fmla="*/ 41 h 45"/>
                  <a:gd name="T6" fmla="*/ 0 w 4"/>
                  <a:gd name="T7" fmla="*/ 40 h 45"/>
                  <a:gd name="T8" fmla="*/ 0 w 4"/>
                  <a:gd name="T9" fmla="*/ 40 h 45"/>
                  <a:gd name="T10" fmla="*/ 0 w 4"/>
                  <a:gd name="T11" fmla="*/ 39 h 45"/>
                  <a:gd name="T12" fmla="*/ 0 w 4"/>
                  <a:gd name="T13" fmla="*/ 38 h 45"/>
                  <a:gd name="T14" fmla="*/ 0 w 4"/>
                  <a:gd name="T15" fmla="*/ 38 h 45"/>
                  <a:gd name="T16" fmla="*/ 0 w 4"/>
                  <a:gd name="T17" fmla="*/ 37 h 45"/>
                  <a:gd name="T18" fmla="*/ 0 w 4"/>
                  <a:gd name="T19" fmla="*/ 36 h 45"/>
                  <a:gd name="T20" fmla="*/ 0 w 4"/>
                  <a:gd name="T21" fmla="*/ 36 h 45"/>
                  <a:gd name="T22" fmla="*/ 0 w 4"/>
                  <a:gd name="T23" fmla="*/ 35 h 45"/>
                  <a:gd name="T24" fmla="*/ 0 w 4"/>
                  <a:gd name="T25" fmla="*/ 34 h 45"/>
                  <a:gd name="T26" fmla="*/ 0 w 4"/>
                  <a:gd name="T27" fmla="*/ 34 h 45"/>
                  <a:gd name="T28" fmla="*/ 0 w 4"/>
                  <a:gd name="T29" fmla="*/ 33 h 45"/>
                  <a:gd name="T30" fmla="*/ 0 w 4"/>
                  <a:gd name="T31" fmla="*/ 32 h 45"/>
                  <a:gd name="T32" fmla="*/ 0 w 4"/>
                  <a:gd name="T33" fmla="*/ 31 h 45"/>
                  <a:gd name="T34" fmla="*/ 0 w 4"/>
                  <a:gd name="T35" fmla="*/ 31 h 45"/>
                  <a:gd name="T36" fmla="*/ 0 w 4"/>
                  <a:gd name="T37" fmla="*/ 30 h 45"/>
                  <a:gd name="T38" fmla="*/ 0 w 4"/>
                  <a:gd name="T39" fmla="*/ 29 h 45"/>
                  <a:gd name="T40" fmla="*/ 0 w 4"/>
                  <a:gd name="T41" fmla="*/ 29 h 45"/>
                  <a:gd name="T42" fmla="*/ 0 w 4"/>
                  <a:gd name="T43" fmla="*/ 28 h 45"/>
                  <a:gd name="T44" fmla="*/ 0 w 4"/>
                  <a:gd name="T45" fmla="*/ 27 h 45"/>
                  <a:gd name="T46" fmla="*/ 0 w 4"/>
                  <a:gd name="T47" fmla="*/ 26 h 45"/>
                  <a:gd name="T48" fmla="*/ 0 w 4"/>
                  <a:gd name="T49" fmla="*/ 26 h 45"/>
                  <a:gd name="T50" fmla="*/ 0 w 4"/>
                  <a:gd name="T51" fmla="*/ 25 h 45"/>
                  <a:gd name="T52" fmla="*/ 0 w 4"/>
                  <a:gd name="T53" fmla="*/ 24 h 45"/>
                  <a:gd name="T54" fmla="*/ 0 w 4"/>
                  <a:gd name="T55" fmla="*/ 23 h 45"/>
                  <a:gd name="T56" fmla="*/ 0 w 4"/>
                  <a:gd name="T57" fmla="*/ 22 h 45"/>
                  <a:gd name="T58" fmla="*/ 0 w 4"/>
                  <a:gd name="T59" fmla="*/ 22 h 45"/>
                  <a:gd name="T60" fmla="*/ 0 w 4"/>
                  <a:gd name="T61" fmla="*/ 21 h 45"/>
                  <a:gd name="T62" fmla="*/ 0 w 4"/>
                  <a:gd name="T63" fmla="*/ 20 h 45"/>
                  <a:gd name="T64" fmla="*/ 0 w 4"/>
                  <a:gd name="T65" fmla="*/ 19 h 45"/>
                  <a:gd name="T66" fmla="*/ 0 w 4"/>
                  <a:gd name="T67" fmla="*/ 18 h 45"/>
                  <a:gd name="T68" fmla="*/ 0 w 4"/>
                  <a:gd name="T69" fmla="*/ 18 h 45"/>
                  <a:gd name="T70" fmla="*/ 0 w 4"/>
                  <a:gd name="T71" fmla="*/ 17 h 45"/>
                  <a:gd name="T72" fmla="*/ 1 w 4"/>
                  <a:gd name="T73" fmla="*/ 16 h 45"/>
                  <a:gd name="T74" fmla="*/ 1 w 4"/>
                  <a:gd name="T75" fmla="*/ 15 h 45"/>
                  <a:gd name="T76" fmla="*/ 1 w 4"/>
                  <a:gd name="T77" fmla="*/ 15 h 45"/>
                  <a:gd name="T78" fmla="*/ 1 w 4"/>
                  <a:gd name="T79" fmla="*/ 13 h 45"/>
                  <a:gd name="T80" fmla="*/ 1 w 4"/>
                  <a:gd name="T81" fmla="*/ 12 h 45"/>
                  <a:gd name="T82" fmla="*/ 1 w 4"/>
                  <a:gd name="T83" fmla="*/ 12 h 45"/>
                  <a:gd name="T84" fmla="*/ 1 w 4"/>
                  <a:gd name="T85" fmla="*/ 11 h 45"/>
                  <a:gd name="T86" fmla="*/ 2 w 4"/>
                  <a:gd name="T87" fmla="*/ 10 h 45"/>
                  <a:gd name="T88" fmla="*/ 2 w 4"/>
                  <a:gd name="T89" fmla="*/ 10 h 45"/>
                  <a:gd name="T90" fmla="*/ 2 w 4"/>
                  <a:gd name="T91" fmla="*/ 9 h 45"/>
                  <a:gd name="T92" fmla="*/ 2 w 4"/>
                  <a:gd name="T93" fmla="*/ 8 h 45"/>
                  <a:gd name="T94" fmla="*/ 2 w 4"/>
                  <a:gd name="T95" fmla="*/ 8 h 45"/>
                  <a:gd name="T96" fmla="*/ 2 w 4"/>
                  <a:gd name="T97" fmla="*/ 7 h 45"/>
                  <a:gd name="T98" fmla="*/ 3 w 4"/>
                  <a:gd name="T99" fmla="*/ 6 h 45"/>
                  <a:gd name="T100" fmla="*/ 3 w 4"/>
                  <a:gd name="T101" fmla="*/ 6 h 45"/>
                  <a:gd name="T102" fmla="*/ 3 w 4"/>
                  <a:gd name="T103" fmla="*/ 5 h 45"/>
                  <a:gd name="T104" fmla="*/ 3 w 4"/>
                  <a:gd name="T105" fmla="*/ 4 h 45"/>
                  <a:gd name="T106" fmla="*/ 3 w 4"/>
                  <a:gd name="T107" fmla="*/ 4 h 45"/>
                  <a:gd name="T108" fmla="*/ 3 w 4"/>
                  <a:gd name="T109" fmla="*/ 3 h 45"/>
                  <a:gd name="T110" fmla="*/ 4 w 4"/>
                  <a:gd name="T111" fmla="*/ 2 h 45"/>
                  <a:gd name="T112" fmla="*/ 4 w 4"/>
                  <a:gd name="T113" fmla="*/ 1 h 45"/>
                  <a:gd name="T114" fmla="*/ 4 w 4"/>
                  <a:gd name="T115" fmla="*/ 0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4" h="45">
                    <a:moveTo>
                      <a:pt x="1" y="45"/>
                    </a:moveTo>
                    <a:cubicBezTo>
                      <a:pt x="1" y="45"/>
                      <a:pt x="1" y="45"/>
                      <a:pt x="1" y="45"/>
                    </a:cubicBezTo>
                    <a:cubicBezTo>
                      <a:pt x="1" y="45"/>
                      <a:pt x="1" y="45"/>
                      <a:pt x="1" y="45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3"/>
                    </a:moveTo>
                    <a:cubicBezTo>
                      <a:pt x="0" y="43"/>
                      <a:pt x="0" y="43"/>
                      <a:pt x="0" y="43"/>
                    </a:cubicBezTo>
                    <a:cubicBezTo>
                      <a:pt x="0" y="43"/>
                      <a:pt x="0" y="43"/>
                      <a:pt x="0" y="43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2"/>
                    </a:moveTo>
                    <a:cubicBezTo>
                      <a:pt x="0" y="42"/>
                      <a:pt x="0" y="42"/>
                      <a:pt x="0" y="42"/>
                    </a:cubicBezTo>
                    <a:cubicBezTo>
                      <a:pt x="0" y="42"/>
                      <a:pt x="0" y="42"/>
                      <a:pt x="0" y="42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1"/>
                    </a:moveTo>
                    <a:cubicBezTo>
                      <a:pt x="0" y="41"/>
                      <a:pt x="0" y="41"/>
                      <a:pt x="0" y="41"/>
                    </a:cubicBezTo>
                    <a:cubicBezTo>
                      <a:pt x="0" y="41"/>
                      <a:pt x="0" y="41"/>
                      <a:pt x="0" y="41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40"/>
                    </a:moveTo>
                    <a:cubicBezTo>
                      <a:pt x="0" y="40"/>
                      <a:pt x="0" y="40"/>
                      <a:pt x="0" y="40"/>
                    </a:cubicBezTo>
                    <a:cubicBezTo>
                      <a:pt x="0" y="40"/>
                      <a:pt x="0" y="40"/>
                      <a:pt x="0" y="40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9"/>
                    </a:moveTo>
                    <a:cubicBezTo>
                      <a:pt x="0" y="39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9"/>
                    </a:cubicBezTo>
                    <a:moveTo>
                      <a:pt x="0" y="38"/>
                    </a:moveTo>
                    <a:cubicBezTo>
                      <a:pt x="0" y="38"/>
                      <a:pt x="0" y="39"/>
                      <a:pt x="0" y="39"/>
                    </a:cubicBezTo>
                    <a:cubicBezTo>
                      <a:pt x="0" y="39"/>
                      <a:pt x="0" y="39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8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8"/>
                    </a:cubicBezTo>
                    <a:moveTo>
                      <a:pt x="0" y="37"/>
                    </a:moveTo>
                    <a:cubicBezTo>
                      <a:pt x="0" y="38"/>
                      <a:pt x="0" y="38"/>
                      <a:pt x="0" y="38"/>
                    </a:cubicBezTo>
                    <a:cubicBezTo>
                      <a:pt x="0" y="38"/>
                      <a:pt x="0" y="38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7"/>
                    </a:moveTo>
                    <a:cubicBezTo>
                      <a:pt x="0" y="37"/>
                      <a:pt x="0" y="37"/>
                      <a:pt x="0" y="37"/>
                    </a:cubicBezTo>
                    <a:cubicBezTo>
                      <a:pt x="0" y="37"/>
                      <a:pt x="0" y="37"/>
                      <a:pt x="0" y="37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6"/>
                    </a:moveTo>
                    <a:cubicBezTo>
                      <a:pt x="0" y="36"/>
                      <a:pt x="0" y="36"/>
                      <a:pt x="0" y="36"/>
                    </a:cubicBezTo>
                    <a:cubicBezTo>
                      <a:pt x="0" y="36"/>
                      <a:pt x="0" y="36"/>
                      <a:pt x="0" y="36"/>
                    </a:cubicBezTo>
                    <a:moveTo>
                      <a:pt x="0" y="35"/>
                    </a:moveTo>
                    <a:cubicBezTo>
                      <a:pt x="0" y="35"/>
                      <a:pt x="0" y="36"/>
                      <a:pt x="0" y="36"/>
                    </a:cubicBezTo>
                    <a:cubicBezTo>
                      <a:pt x="0" y="36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5"/>
                    </a:moveTo>
                    <a:cubicBezTo>
                      <a:pt x="0" y="35"/>
                      <a:pt x="0" y="35"/>
                      <a:pt x="0" y="35"/>
                    </a:cubicBezTo>
                    <a:cubicBezTo>
                      <a:pt x="0" y="35"/>
                      <a:pt x="0" y="35"/>
                      <a:pt x="0" y="35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4"/>
                    </a:moveTo>
                    <a:cubicBezTo>
                      <a:pt x="0" y="34"/>
                      <a:pt x="0" y="34"/>
                      <a:pt x="0" y="34"/>
                    </a:cubicBezTo>
                    <a:cubicBezTo>
                      <a:pt x="0" y="34"/>
                      <a:pt x="0" y="34"/>
                      <a:pt x="0" y="34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4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1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8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7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7"/>
                    </a:cubicBezTo>
                    <a:moveTo>
                      <a:pt x="0" y="26"/>
                    </a:moveTo>
                    <a:cubicBezTo>
                      <a:pt x="0" y="27"/>
                      <a:pt x="0" y="27"/>
                      <a:pt x="0" y="27"/>
                    </a:cubicBezTo>
                    <a:cubicBezTo>
                      <a:pt x="0" y="27"/>
                      <a:pt x="0" y="27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6"/>
                    </a:moveTo>
                    <a:cubicBezTo>
                      <a:pt x="0" y="26"/>
                      <a:pt x="0" y="26"/>
                      <a:pt x="0" y="26"/>
                    </a:cubicBezTo>
                    <a:cubicBezTo>
                      <a:pt x="0" y="26"/>
                      <a:pt x="0" y="26"/>
                      <a:pt x="0" y="26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5"/>
                    </a:moveTo>
                    <a:cubicBezTo>
                      <a:pt x="0" y="25"/>
                      <a:pt x="0" y="25"/>
                      <a:pt x="0" y="25"/>
                    </a:cubicBezTo>
                    <a:cubicBezTo>
                      <a:pt x="0" y="25"/>
                      <a:pt x="0" y="25"/>
                      <a:pt x="0" y="25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5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4"/>
                    </a:moveTo>
                    <a:cubicBezTo>
                      <a:pt x="0" y="24"/>
                      <a:pt x="0" y="24"/>
                      <a:pt x="0" y="24"/>
                    </a:cubicBezTo>
                    <a:cubicBezTo>
                      <a:pt x="0" y="24"/>
                      <a:pt x="0" y="24"/>
                      <a:pt x="0" y="24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4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3"/>
                    </a:moveTo>
                    <a:cubicBezTo>
                      <a:pt x="0" y="23"/>
                      <a:pt x="0" y="23"/>
                      <a:pt x="0" y="23"/>
                    </a:cubicBezTo>
                    <a:cubicBezTo>
                      <a:pt x="0" y="23"/>
                      <a:pt x="0" y="23"/>
                      <a:pt x="0" y="23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2"/>
                    </a:moveTo>
                    <a:cubicBezTo>
                      <a:pt x="0" y="22"/>
                      <a:pt x="0" y="22"/>
                      <a:pt x="0" y="22"/>
                    </a:cubicBezTo>
                    <a:cubicBezTo>
                      <a:pt x="0" y="22"/>
                      <a:pt x="0" y="22"/>
                      <a:pt x="0" y="22"/>
                    </a:cubicBezTo>
                    <a:moveTo>
                      <a:pt x="0" y="21"/>
                    </a:moveTo>
                    <a:cubicBezTo>
                      <a:pt x="0" y="21"/>
                      <a:pt x="0" y="22"/>
                      <a:pt x="0" y="22"/>
                    </a:cubicBezTo>
                    <a:cubicBezTo>
                      <a:pt x="0" y="22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1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1"/>
                    </a:cubicBezTo>
                    <a:moveTo>
                      <a:pt x="0" y="20"/>
                    </a:moveTo>
                    <a:cubicBezTo>
                      <a:pt x="0" y="21"/>
                      <a:pt x="0" y="21"/>
                      <a:pt x="0" y="21"/>
                    </a:cubicBezTo>
                    <a:cubicBezTo>
                      <a:pt x="0" y="21"/>
                      <a:pt x="0" y="21"/>
                      <a:pt x="0" y="20"/>
                    </a:cubicBezTo>
                    <a:moveTo>
                      <a:pt x="0" y="20"/>
                    </a:moveTo>
                    <a:cubicBezTo>
                      <a:pt x="0" y="20"/>
                      <a:pt x="0" y="20"/>
                      <a:pt x="0" y="20"/>
                    </a:cubicBezTo>
                    <a:cubicBezTo>
                      <a:pt x="0" y="20"/>
                      <a:pt x="0" y="20"/>
                      <a:pt x="0" y="20"/>
                    </a:cubicBezTo>
                    <a:moveTo>
                      <a:pt x="0" y="19"/>
                    </a:moveTo>
                    <a:cubicBezTo>
                      <a:pt x="0" y="19"/>
                      <a:pt x="0" y="20"/>
                      <a:pt x="0" y="20"/>
                    </a:cubicBezTo>
                    <a:cubicBezTo>
                      <a:pt x="0" y="20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9"/>
                    </a:moveTo>
                    <a:cubicBezTo>
                      <a:pt x="0" y="19"/>
                      <a:pt x="0" y="19"/>
                      <a:pt x="0" y="19"/>
                    </a:cubicBezTo>
                    <a:cubicBezTo>
                      <a:pt x="0" y="19"/>
                      <a:pt x="0" y="19"/>
                      <a:pt x="0" y="19"/>
                    </a:cubicBezTo>
                    <a:moveTo>
                      <a:pt x="0" y="18"/>
                    </a:moveTo>
                    <a:cubicBezTo>
                      <a:pt x="0" y="18"/>
                      <a:pt x="0" y="19"/>
                      <a:pt x="0" y="19"/>
                    </a:cubicBezTo>
                    <a:cubicBezTo>
                      <a:pt x="0" y="19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8"/>
                    </a:moveTo>
                    <a:cubicBezTo>
                      <a:pt x="0" y="18"/>
                      <a:pt x="0" y="18"/>
                      <a:pt x="0" y="18"/>
                    </a:cubicBezTo>
                    <a:cubicBezTo>
                      <a:pt x="0" y="18"/>
                      <a:pt x="0" y="18"/>
                      <a:pt x="0" y="18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8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0" y="17"/>
                    </a:moveTo>
                    <a:cubicBezTo>
                      <a:pt x="0" y="17"/>
                      <a:pt x="0" y="17"/>
                      <a:pt x="0" y="17"/>
                    </a:cubicBezTo>
                    <a:cubicBezTo>
                      <a:pt x="0" y="17"/>
                      <a:pt x="0" y="17"/>
                      <a:pt x="0" y="17"/>
                    </a:cubicBezTo>
                    <a:moveTo>
                      <a:pt x="1" y="16"/>
                    </a:moveTo>
                    <a:cubicBezTo>
                      <a:pt x="1" y="16"/>
                      <a:pt x="0" y="16"/>
                      <a:pt x="0" y="17"/>
                    </a:cubicBezTo>
                    <a:cubicBezTo>
                      <a:pt x="0" y="16"/>
                      <a:pt x="1" y="16"/>
                      <a:pt x="1" y="16"/>
                    </a:cubicBezTo>
                    <a:moveTo>
                      <a:pt x="1" y="16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6"/>
                    </a:cubicBezTo>
                    <a:moveTo>
                      <a:pt x="1" y="15"/>
                    </a:moveTo>
                    <a:cubicBezTo>
                      <a:pt x="1" y="16"/>
                      <a:pt x="1" y="16"/>
                      <a:pt x="1" y="16"/>
                    </a:cubicBezTo>
                    <a:cubicBezTo>
                      <a:pt x="1" y="16"/>
                      <a:pt x="1" y="16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5"/>
                    </a:moveTo>
                    <a:cubicBezTo>
                      <a:pt x="1" y="15"/>
                      <a:pt x="1" y="15"/>
                      <a:pt x="1" y="15"/>
                    </a:cubicBezTo>
                    <a:cubicBezTo>
                      <a:pt x="1" y="15"/>
                      <a:pt x="1" y="15"/>
                      <a:pt x="1" y="15"/>
                    </a:cubicBezTo>
                    <a:moveTo>
                      <a:pt x="1" y="14"/>
                    </a:moveTo>
                    <a:cubicBezTo>
                      <a:pt x="1" y="14"/>
                      <a:pt x="1" y="15"/>
                      <a:pt x="1" y="15"/>
                    </a:cubicBezTo>
                    <a:cubicBezTo>
                      <a:pt x="1" y="15"/>
                      <a:pt x="1" y="14"/>
                      <a:pt x="1" y="14"/>
                    </a:cubicBezTo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4"/>
                    </a:cubicBezTo>
                    <a:moveTo>
                      <a:pt x="1" y="13"/>
                    </a:moveTo>
                    <a:cubicBezTo>
                      <a:pt x="1" y="14"/>
                      <a:pt x="1" y="14"/>
                      <a:pt x="1" y="14"/>
                    </a:cubicBezTo>
                    <a:cubicBezTo>
                      <a:pt x="1" y="14"/>
                      <a:pt x="1" y="14"/>
                      <a:pt x="1" y="13"/>
                    </a:cubicBezTo>
                    <a:moveTo>
                      <a:pt x="1" y="13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3"/>
                    </a:cubicBezTo>
                    <a:moveTo>
                      <a:pt x="1" y="12"/>
                    </a:moveTo>
                    <a:cubicBezTo>
                      <a:pt x="1" y="13"/>
                      <a:pt x="1" y="13"/>
                      <a:pt x="1" y="13"/>
                    </a:cubicBezTo>
                    <a:cubicBezTo>
                      <a:pt x="1" y="13"/>
                      <a:pt x="1" y="13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2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2"/>
                    </a:cubicBezTo>
                    <a:moveTo>
                      <a:pt x="1" y="11"/>
                    </a:moveTo>
                    <a:cubicBezTo>
                      <a:pt x="1" y="12"/>
                      <a:pt x="1" y="12"/>
                      <a:pt x="1" y="12"/>
                    </a:cubicBezTo>
                    <a:cubicBezTo>
                      <a:pt x="1" y="12"/>
                      <a:pt x="1" y="12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1" y="11"/>
                    </a:moveTo>
                    <a:cubicBezTo>
                      <a:pt x="1" y="11"/>
                      <a:pt x="1" y="11"/>
                      <a:pt x="1" y="11"/>
                    </a:cubicBezTo>
                    <a:cubicBezTo>
                      <a:pt x="1" y="11"/>
                      <a:pt x="1" y="11"/>
                      <a:pt x="1" y="11"/>
                    </a:cubicBezTo>
                    <a:moveTo>
                      <a:pt x="2" y="11"/>
                    </a:moveTo>
                    <a:cubicBezTo>
                      <a:pt x="2" y="11"/>
                      <a:pt x="1" y="11"/>
                      <a:pt x="1" y="11"/>
                    </a:cubicBezTo>
                    <a:cubicBezTo>
                      <a:pt x="1" y="11"/>
                      <a:pt x="2" y="11"/>
                      <a:pt x="2" y="11"/>
                    </a:cubicBezTo>
                    <a:moveTo>
                      <a:pt x="2" y="10"/>
                    </a:moveTo>
                    <a:cubicBezTo>
                      <a:pt x="2" y="10"/>
                      <a:pt x="2" y="11"/>
                      <a:pt x="2" y="11"/>
                    </a:cubicBezTo>
                    <a:cubicBezTo>
                      <a:pt x="2" y="11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10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10"/>
                    </a:cubicBezTo>
                    <a:moveTo>
                      <a:pt x="2" y="9"/>
                    </a:moveTo>
                    <a:cubicBezTo>
                      <a:pt x="2" y="10"/>
                      <a:pt x="2" y="10"/>
                      <a:pt x="2" y="10"/>
                    </a:cubicBezTo>
                    <a:cubicBezTo>
                      <a:pt x="2" y="10"/>
                      <a:pt x="2" y="10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9"/>
                    </a:moveTo>
                    <a:cubicBezTo>
                      <a:pt x="2" y="9"/>
                      <a:pt x="2" y="9"/>
                      <a:pt x="2" y="9"/>
                    </a:cubicBezTo>
                    <a:cubicBezTo>
                      <a:pt x="2" y="9"/>
                      <a:pt x="2" y="9"/>
                      <a:pt x="2" y="9"/>
                    </a:cubicBezTo>
                    <a:moveTo>
                      <a:pt x="2" y="8"/>
                    </a:moveTo>
                    <a:cubicBezTo>
                      <a:pt x="2" y="8"/>
                      <a:pt x="2" y="9"/>
                      <a:pt x="2" y="9"/>
                    </a:cubicBezTo>
                    <a:cubicBezTo>
                      <a:pt x="2" y="9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8"/>
                    </a:moveTo>
                    <a:cubicBezTo>
                      <a:pt x="2" y="8"/>
                      <a:pt x="2" y="8"/>
                      <a:pt x="2" y="8"/>
                    </a:cubicBezTo>
                    <a:cubicBezTo>
                      <a:pt x="2" y="8"/>
                      <a:pt x="2" y="8"/>
                      <a:pt x="2" y="8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2" y="7"/>
                    </a:moveTo>
                    <a:cubicBezTo>
                      <a:pt x="2" y="7"/>
                      <a:pt x="2" y="7"/>
                      <a:pt x="2" y="7"/>
                    </a:cubicBezTo>
                    <a:cubicBezTo>
                      <a:pt x="2" y="7"/>
                      <a:pt x="2" y="7"/>
                      <a:pt x="2" y="7"/>
                    </a:cubicBezTo>
                    <a:moveTo>
                      <a:pt x="3" y="6"/>
                    </a:moveTo>
                    <a:cubicBezTo>
                      <a:pt x="3" y="6"/>
                      <a:pt x="2" y="7"/>
                      <a:pt x="2" y="7"/>
                    </a:cubicBezTo>
                    <a:cubicBezTo>
                      <a:pt x="2" y="7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6"/>
                    </a:moveTo>
                    <a:cubicBezTo>
                      <a:pt x="3" y="6"/>
                      <a:pt x="3" y="6"/>
                      <a:pt x="3" y="6"/>
                    </a:cubicBezTo>
                    <a:cubicBezTo>
                      <a:pt x="3" y="6"/>
                      <a:pt x="3" y="6"/>
                      <a:pt x="3" y="6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5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5"/>
                    </a:cubicBezTo>
                    <a:moveTo>
                      <a:pt x="3" y="4"/>
                    </a:moveTo>
                    <a:cubicBezTo>
                      <a:pt x="3" y="5"/>
                      <a:pt x="3" y="5"/>
                      <a:pt x="3" y="5"/>
                    </a:cubicBezTo>
                    <a:cubicBezTo>
                      <a:pt x="3" y="5"/>
                      <a:pt x="3" y="5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4"/>
                    </a:moveTo>
                    <a:cubicBezTo>
                      <a:pt x="3" y="4"/>
                      <a:pt x="3" y="4"/>
                      <a:pt x="3" y="4"/>
                    </a:cubicBezTo>
                    <a:cubicBezTo>
                      <a:pt x="3" y="4"/>
                      <a:pt x="3" y="4"/>
                      <a:pt x="3" y="4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4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3" y="3"/>
                    </a:moveTo>
                    <a:cubicBezTo>
                      <a:pt x="3" y="3"/>
                      <a:pt x="3" y="3"/>
                      <a:pt x="3" y="3"/>
                    </a:cubicBezTo>
                    <a:cubicBezTo>
                      <a:pt x="3" y="3"/>
                      <a:pt x="3" y="3"/>
                      <a:pt x="3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3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3"/>
                    </a:moveTo>
                    <a:cubicBezTo>
                      <a:pt x="4" y="3"/>
                      <a:pt x="4" y="3"/>
                      <a:pt x="4" y="3"/>
                    </a:cubicBezTo>
                    <a:cubicBezTo>
                      <a:pt x="4" y="3"/>
                      <a:pt x="4" y="3"/>
                      <a:pt x="4" y="3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2"/>
                    </a:moveTo>
                    <a:cubicBezTo>
                      <a:pt x="4" y="2"/>
                      <a:pt x="4" y="2"/>
                      <a:pt x="4" y="2"/>
                    </a:cubicBezTo>
                    <a:cubicBezTo>
                      <a:pt x="4" y="2"/>
                      <a:pt x="4" y="2"/>
                      <a:pt x="4" y="2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69" name="任意多边形(F) 35"/>
              <p:cNvSpPr>
                <a:spLocks/>
              </p:cNvSpPr>
              <p:nvPr/>
            </p:nvSpPr>
            <p:spPr bwMode="auto">
              <a:xfrm>
                <a:off x="2511425" y="2494353"/>
                <a:ext cx="190500" cy="425450"/>
              </a:xfrm>
              <a:custGeom>
                <a:avLst/>
                <a:gdLst>
                  <a:gd name="T0" fmla="*/ 4 w 78"/>
                  <a:gd name="T1" fmla="*/ 53 h 174"/>
                  <a:gd name="T2" fmla="*/ 4 w 78"/>
                  <a:gd name="T3" fmla="*/ 54 h 174"/>
                  <a:gd name="T4" fmla="*/ 3 w 78"/>
                  <a:gd name="T5" fmla="*/ 55 h 174"/>
                  <a:gd name="T6" fmla="*/ 3 w 78"/>
                  <a:gd name="T7" fmla="*/ 56 h 174"/>
                  <a:gd name="T8" fmla="*/ 3 w 78"/>
                  <a:gd name="T9" fmla="*/ 56 h 174"/>
                  <a:gd name="T10" fmla="*/ 3 w 78"/>
                  <a:gd name="T11" fmla="*/ 57 h 174"/>
                  <a:gd name="T12" fmla="*/ 3 w 78"/>
                  <a:gd name="T13" fmla="*/ 58 h 174"/>
                  <a:gd name="T14" fmla="*/ 3 w 78"/>
                  <a:gd name="T15" fmla="*/ 58 h 174"/>
                  <a:gd name="T16" fmla="*/ 2 w 78"/>
                  <a:gd name="T17" fmla="*/ 59 h 174"/>
                  <a:gd name="T18" fmla="*/ 2 w 78"/>
                  <a:gd name="T19" fmla="*/ 60 h 174"/>
                  <a:gd name="T20" fmla="*/ 2 w 78"/>
                  <a:gd name="T21" fmla="*/ 61 h 174"/>
                  <a:gd name="T22" fmla="*/ 2 w 78"/>
                  <a:gd name="T23" fmla="*/ 61 h 174"/>
                  <a:gd name="T24" fmla="*/ 2 w 78"/>
                  <a:gd name="T25" fmla="*/ 62 h 174"/>
                  <a:gd name="T26" fmla="*/ 2 w 78"/>
                  <a:gd name="T27" fmla="*/ 63 h 174"/>
                  <a:gd name="T28" fmla="*/ 1 w 78"/>
                  <a:gd name="T29" fmla="*/ 63 h 174"/>
                  <a:gd name="T30" fmla="*/ 1 w 78"/>
                  <a:gd name="T31" fmla="*/ 64 h 174"/>
                  <a:gd name="T32" fmla="*/ 1 w 78"/>
                  <a:gd name="T33" fmla="*/ 65 h 174"/>
                  <a:gd name="T34" fmla="*/ 1 w 78"/>
                  <a:gd name="T35" fmla="*/ 66 h 174"/>
                  <a:gd name="T36" fmla="*/ 1 w 78"/>
                  <a:gd name="T37" fmla="*/ 67 h 174"/>
                  <a:gd name="T38" fmla="*/ 1 w 78"/>
                  <a:gd name="T39" fmla="*/ 68 h 174"/>
                  <a:gd name="T40" fmla="*/ 0 w 78"/>
                  <a:gd name="T41" fmla="*/ 69 h 174"/>
                  <a:gd name="T42" fmla="*/ 0 w 78"/>
                  <a:gd name="T43" fmla="*/ 70 h 174"/>
                  <a:gd name="T44" fmla="*/ 0 w 78"/>
                  <a:gd name="T45" fmla="*/ 71 h 174"/>
                  <a:gd name="T46" fmla="*/ 0 w 78"/>
                  <a:gd name="T47" fmla="*/ 71 h 174"/>
                  <a:gd name="T48" fmla="*/ 0 w 78"/>
                  <a:gd name="T49" fmla="*/ 73 h 174"/>
                  <a:gd name="T50" fmla="*/ 0 w 78"/>
                  <a:gd name="T51" fmla="*/ 73 h 174"/>
                  <a:gd name="T52" fmla="*/ 0 w 78"/>
                  <a:gd name="T53" fmla="*/ 74 h 174"/>
                  <a:gd name="T54" fmla="*/ 0 w 78"/>
                  <a:gd name="T55" fmla="*/ 75 h 174"/>
                  <a:gd name="T56" fmla="*/ 0 w 78"/>
                  <a:gd name="T57" fmla="*/ 76 h 174"/>
                  <a:gd name="T58" fmla="*/ 0 w 78"/>
                  <a:gd name="T59" fmla="*/ 77 h 174"/>
                  <a:gd name="T60" fmla="*/ 0 w 78"/>
                  <a:gd name="T61" fmla="*/ 77 h 174"/>
                  <a:gd name="T62" fmla="*/ 0 w 78"/>
                  <a:gd name="T63" fmla="*/ 78 h 174"/>
                  <a:gd name="T64" fmla="*/ 0 w 78"/>
                  <a:gd name="T65" fmla="*/ 79 h 174"/>
                  <a:gd name="T66" fmla="*/ 0 w 78"/>
                  <a:gd name="T67" fmla="*/ 80 h 174"/>
                  <a:gd name="T68" fmla="*/ 0 w 78"/>
                  <a:gd name="T69" fmla="*/ 81 h 174"/>
                  <a:gd name="T70" fmla="*/ 0 w 78"/>
                  <a:gd name="T71" fmla="*/ 81 h 174"/>
                  <a:gd name="T72" fmla="*/ 0 w 78"/>
                  <a:gd name="T73" fmla="*/ 82 h 174"/>
                  <a:gd name="T74" fmla="*/ 0 w 78"/>
                  <a:gd name="T75" fmla="*/ 83 h 174"/>
                  <a:gd name="T76" fmla="*/ 0 w 78"/>
                  <a:gd name="T77" fmla="*/ 84 h 174"/>
                  <a:gd name="T78" fmla="*/ 0 w 78"/>
                  <a:gd name="T79" fmla="*/ 84 h 174"/>
                  <a:gd name="T80" fmla="*/ 0 w 78"/>
                  <a:gd name="T81" fmla="*/ 85 h 174"/>
                  <a:gd name="T82" fmla="*/ 0 w 78"/>
                  <a:gd name="T83" fmla="*/ 86 h 174"/>
                  <a:gd name="T84" fmla="*/ 0 w 78"/>
                  <a:gd name="T85" fmla="*/ 87 h 174"/>
                  <a:gd name="T86" fmla="*/ 0 w 78"/>
                  <a:gd name="T87" fmla="*/ 87 h 174"/>
                  <a:gd name="T88" fmla="*/ 0 w 78"/>
                  <a:gd name="T89" fmla="*/ 88 h 174"/>
                  <a:gd name="T90" fmla="*/ 0 w 78"/>
                  <a:gd name="T91" fmla="*/ 89 h 174"/>
                  <a:gd name="T92" fmla="*/ 0 w 78"/>
                  <a:gd name="T93" fmla="*/ 90 h 174"/>
                  <a:gd name="T94" fmla="*/ 0 w 78"/>
                  <a:gd name="T95" fmla="*/ 90 h 174"/>
                  <a:gd name="T96" fmla="*/ 0 w 78"/>
                  <a:gd name="T97" fmla="*/ 91 h 174"/>
                  <a:gd name="T98" fmla="*/ 0 w 78"/>
                  <a:gd name="T99" fmla="*/ 92 h 174"/>
                  <a:gd name="T100" fmla="*/ 0 w 78"/>
                  <a:gd name="T101" fmla="*/ 92 h 174"/>
                  <a:gd name="T102" fmla="*/ 0 w 78"/>
                  <a:gd name="T103" fmla="*/ 94 h 174"/>
                  <a:gd name="T104" fmla="*/ 0 w 78"/>
                  <a:gd name="T105" fmla="*/ 94 h 174"/>
                  <a:gd name="T106" fmla="*/ 1 w 78"/>
                  <a:gd name="T107" fmla="*/ 97 h 174"/>
                  <a:gd name="T108" fmla="*/ 15 w 78"/>
                  <a:gd name="T109" fmla="*/ 78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78" h="174">
                    <a:moveTo>
                      <a:pt x="48" y="0"/>
                    </a:moveTo>
                    <a:cubicBezTo>
                      <a:pt x="28" y="11"/>
                      <a:pt x="12" y="30"/>
                      <a:pt x="4" y="52"/>
                    </a:cubicBezTo>
                    <a:cubicBezTo>
                      <a:pt x="4" y="52"/>
                      <a:pt x="4" y="52"/>
                      <a:pt x="4" y="52"/>
                    </a:cubicBezTo>
                    <a:cubicBezTo>
                      <a:pt x="4" y="52"/>
                      <a:pt x="4" y="52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3"/>
                      <a:pt x="4" y="53"/>
                    </a:cubicBezTo>
                    <a:cubicBezTo>
                      <a:pt x="4" y="53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5"/>
                    </a:cubicBezTo>
                    <a:cubicBezTo>
                      <a:pt x="3" y="55"/>
                      <a:pt x="3" y="55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6"/>
                      <a:pt x="3" y="56"/>
                      <a:pt x="3" y="56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7"/>
                      <a:pt x="3" y="57"/>
                      <a:pt x="3" y="57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3" y="58"/>
                      <a:pt x="3" y="58"/>
                    </a:cubicBezTo>
                    <a:cubicBezTo>
                      <a:pt x="3" y="58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59"/>
                    </a:cubicBezTo>
                    <a:cubicBezTo>
                      <a:pt x="2" y="59"/>
                      <a:pt x="2" y="59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0"/>
                      <a:pt x="2" y="60"/>
                    </a:cubicBezTo>
                    <a:cubicBezTo>
                      <a:pt x="2" y="60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1"/>
                      <a:pt x="2" y="61"/>
                      <a:pt x="2" y="61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2"/>
                      <a:pt x="2" y="62"/>
                    </a:cubicBezTo>
                    <a:cubicBezTo>
                      <a:pt x="2" y="62"/>
                      <a:pt x="2" y="63"/>
                      <a:pt x="2" y="63"/>
                    </a:cubicBezTo>
                    <a:cubicBezTo>
                      <a:pt x="2" y="63"/>
                      <a:pt x="2" y="63"/>
                      <a:pt x="2" y="63"/>
                    </a:cubicBezTo>
                    <a:cubicBezTo>
                      <a:pt x="2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1" y="68"/>
                      <a:pt x="1" y="68"/>
                    </a:cubicBezTo>
                    <a:cubicBezTo>
                      <a:pt x="1" y="68"/>
                      <a:pt x="0" y="68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69"/>
                    </a:cubicBezTo>
                    <a:cubicBezTo>
                      <a:pt x="0" y="69"/>
                      <a:pt x="0" y="69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0" y="70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1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2"/>
                      <a:pt x="0" y="72"/>
                      <a:pt x="0" y="72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3"/>
                      <a:pt x="0" y="73"/>
                    </a:cubicBezTo>
                    <a:cubicBezTo>
                      <a:pt x="0" y="73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4"/>
                      <a:pt x="0" y="74"/>
                    </a:cubicBezTo>
                    <a:cubicBezTo>
                      <a:pt x="0" y="74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5"/>
                    </a:cubicBezTo>
                    <a:cubicBezTo>
                      <a:pt x="0" y="75"/>
                      <a:pt x="0" y="75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6"/>
                    </a:cubicBezTo>
                    <a:cubicBezTo>
                      <a:pt x="0" y="76"/>
                      <a:pt x="0" y="76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7"/>
                    </a:cubicBezTo>
                    <a:cubicBezTo>
                      <a:pt x="0" y="77"/>
                      <a:pt x="0" y="77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8"/>
                      <a:pt x="0" y="78"/>
                      <a:pt x="0" y="78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79"/>
                    </a:cubicBezTo>
                    <a:cubicBezTo>
                      <a:pt x="0" y="79"/>
                      <a:pt x="0" y="79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0"/>
                      <a:pt x="0" y="80"/>
                      <a:pt x="0" y="80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1"/>
                      <a:pt x="0" y="81"/>
                    </a:cubicBezTo>
                    <a:cubicBezTo>
                      <a:pt x="0" y="81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4"/>
                    </a:cubicBezTo>
                    <a:cubicBezTo>
                      <a:pt x="0" y="94"/>
                      <a:pt x="0" y="94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5"/>
                      <a:pt x="0" y="95"/>
                      <a:pt x="0" y="95"/>
                    </a:cubicBezTo>
                    <a:cubicBezTo>
                      <a:pt x="0" y="96"/>
                      <a:pt x="1" y="96"/>
                      <a:pt x="1" y="97"/>
                    </a:cubicBezTo>
                    <a:cubicBezTo>
                      <a:pt x="1" y="97"/>
                      <a:pt x="1" y="97"/>
                      <a:pt x="1" y="97"/>
                    </a:cubicBezTo>
                    <a:cubicBezTo>
                      <a:pt x="7" y="136"/>
                      <a:pt x="38" y="168"/>
                      <a:pt x="78" y="174"/>
                    </a:cubicBezTo>
                    <a:cubicBezTo>
                      <a:pt x="66" y="169"/>
                      <a:pt x="55" y="162"/>
                      <a:pt x="46" y="152"/>
                    </a:cubicBezTo>
                    <a:cubicBezTo>
                      <a:pt x="33" y="139"/>
                      <a:pt x="24" y="124"/>
                      <a:pt x="19" y="106"/>
                    </a:cubicBezTo>
                    <a:cubicBezTo>
                      <a:pt x="18" y="97"/>
                      <a:pt x="16" y="87"/>
                      <a:pt x="15" y="78"/>
                    </a:cubicBezTo>
                    <a:cubicBezTo>
                      <a:pt x="15" y="77"/>
                      <a:pt x="15" y="77"/>
                      <a:pt x="15" y="77"/>
                    </a:cubicBezTo>
                    <a:cubicBezTo>
                      <a:pt x="15" y="58"/>
                      <a:pt x="20" y="40"/>
                      <a:pt x="30" y="23"/>
                    </a:cubicBezTo>
                    <a:cubicBezTo>
                      <a:pt x="35" y="16"/>
                      <a:pt x="41" y="9"/>
                      <a:pt x="46" y="2"/>
                    </a:cubicBezTo>
                    <a:cubicBezTo>
                      <a:pt x="47" y="1"/>
                      <a:pt x="48" y="1"/>
                      <a:pt x="4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0" name="长方形 36"/>
              <p:cNvSpPr>
                <a:spLocks noChangeArrowheads="1"/>
              </p:cNvSpPr>
              <p:nvPr/>
            </p:nvSpPr>
            <p:spPr bwMode="auto">
              <a:xfrm>
                <a:off x="2605088" y="2592778"/>
                <a:ext cx="268288" cy="15398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1" name="长方形 37"/>
              <p:cNvSpPr>
                <a:spLocks noChangeArrowheads="1"/>
              </p:cNvSpPr>
              <p:nvPr/>
            </p:nvSpPr>
            <p:spPr bwMode="auto">
              <a:xfrm>
                <a:off x="2593975" y="2540306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30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74" name="任意多边形(F)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5" name="组 4">
              <a:extLst>
                <a:ext uri="{FF2B5EF4-FFF2-40B4-BE49-F238E27FC236}">
                  <a16:creationId xmlns:a16="http://schemas.microsoft.com/office/drawing/2014/main" id="{821643D5-AC0A-4517-B652-F025324B8405}"/>
                </a:ext>
              </a:extLst>
            </p:cNvPr>
            <p:cNvGrpSpPr/>
            <p:nvPr/>
          </p:nvGrpSpPr>
          <p:grpSpPr>
            <a:xfrm>
              <a:off x="3722688" y="3113478"/>
              <a:ext cx="585788" cy="587375"/>
              <a:chOff x="3722688" y="3113478"/>
              <a:chExt cx="585788" cy="587375"/>
            </a:xfrm>
          </p:grpSpPr>
          <p:sp>
            <p:nvSpPr>
              <p:cNvPr id="178" name="任意多边形(F) 44"/>
              <p:cNvSpPr>
                <a:spLocks/>
              </p:cNvSpPr>
              <p:nvPr/>
            </p:nvSpPr>
            <p:spPr bwMode="auto">
              <a:xfrm>
                <a:off x="3722688" y="3113478"/>
                <a:ext cx="585788" cy="587375"/>
              </a:xfrm>
              <a:custGeom>
                <a:avLst/>
                <a:gdLst>
                  <a:gd name="T0" fmla="*/ 127 w 240"/>
                  <a:gd name="T1" fmla="*/ 236 h 240"/>
                  <a:gd name="T2" fmla="*/ 236 w 240"/>
                  <a:gd name="T3" fmla="*/ 113 h 240"/>
                  <a:gd name="T4" fmla="*/ 113 w 240"/>
                  <a:gd name="T5" fmla="*/ 4 h 240"/>
                  <a:gd name="T6" fmla="*/ 4 w 240"/>
                  <a:gd name="T7" fmla="*/ 127 h 240"/>
                  <a:gd name="T8" fmla="*/ 127 w 240"/>
                  <a:gd name="T9" fmla="*/ 236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0" h="240">
                    <a:moveTo>
                      <a:pt x="127" y="236"/>
                    </a:moveTo>
                    <a:cubicBezTo>
                      <a:pt x="191" y="232"/>
                      <a:pt x="240" y="177"/>
                      <a:pt x="236" y="113"/>
                    </a:cubicBezTo>
                    <a:cubicBezTo>
                      <a:pt x="232" y="49"/>
                      <a:pt x="177" y="0"/>
                      <a:pt x="113" y="4"/>
                    </a:cubicBezTo>
                    <a:cubicBezTo>
                      <a:pt x="49" y="8"/>
                      <a:pt x="0" y="63"/>
                      <a:pt x="4" y="127"/>
                    </a:cubicBezTo>
                    <a:cubicBezTo>
                      <a:pt x="8" y="191"/>
                      <a:pt x="63" y="240"/>
                      <a:pt x="127" y="236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79" name="任意多边形(F) 45"/>
              <p:cNvSpPr>
                <a:spLocks/>
              </p:cNvSpPr>
              <p:nvPr/>
            </p:nvSpPr>
            <p:spPr bwMode="auto">
              <a:xfrm>
                <a:off x="3781425" y="3169041"/>
                <a:ext cx="471488" cy="473075"/>
              </a:xfrm>
              <a:custGeom>
                <a:avLst/>
                <a:gdLst>
                  <a:gd name="T0" fmla="*/ 102 w 193"/>
                  <a:gd name="T1" fmla="*/ 190 h 193"/>
                  <a:gd name="T2" fmla="*/ 189 w 193"/>
                  <a:gd name="T3" fmla="*/ 91 h 193"/>
                  <a:gd name="T4" fmla="*/ 90 w 193"/>
                  <a:gd name="T5" fmla="*/ 4 h 193"/>
                  <a:gd name="T6" fmla="*/ 3 w 193"/>
                  <a:gd name="T7" fmla="*/ 103 h 193"/>
                  <a:gd name="T8" fmla="*/ 102 w 193"/>
                  <a:gd name="T9" fmla="*/ 190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190"/>
                    </a:moveTo>
                    <a:cubicBezTo>
                      <a:pt x="153" y="187"/>
                      <a:pt x="193" y="143"/>
                      <a:pt x="189" y="91"/>
                    </a:cubicBezTo>
                    <a:cubicBezTo>
                      <a:pt x="186" y="40"/>
                      <a:pt x="142" y="0"/>
                      <a:pt x="90" y="4"/>
                    </a:cubicBezTo>
                    <a:cubicBezTo>
                      <a:pt x="39" y="7"/>
                      <a:pt x="0" y="51"/>
                      <a:pt x="3" y="103"/>
                    </a:cubicBezTo>
                    <a:cubicBezTo>
                      <a:pt x="6" y="154"/>
                      <a:pt x="50" y="193"/>
                      <a:pt x="102" y="19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0" name="任意多边形(F) 46"/>
              <p:cNvSpPr>
                <a:spLocks noEditPoints="1"/>
              </p:cNvSpPr>
              <p:nvPr/>
            </p:nvSpPr>
            <p:spPr bwMode="auto">
              <a:xfrm>
                <a:off x="3786188" y="3272228"/>
                <a:ext cx="46038" cy="188913"/>
              </a:xfrm>
              <a:custGeom>
                <a:avLst/>
                <a:gdLst>
                  <a:gd name="T0" fmla="*/ 3 w 19"/>
                  <a:gd name="T1" fmla="*/ 76 h 77"/>
                  <a:gd name="T2" fmla="*/ 3 w 19"/>
                  <a:gd name="T3" fmla="*/ 76 h 77"/>
                  <a:gd name="T4" fmla="*/ 3 w 19"/>
                  <a:gd name="T5" fmla="*/ 76 h 77"/>
                  <a:gd name="T6" fmla="*/ 3 w 19"/>
                  <a:gd name="T7" fmla="*/ 75 h 77"/>
                  <a:gd name="T8" fmla="*/ 3 w 19"/>
                  <a:gd name="T9" fmla="*/ 75 h 77"/>
                  <a:gd name="T10" fmla="*/ 3 w 19"/>
                  <a:gd name="T11" fmla="*/ 75 h 77"/>
                  <a:gd name="T12" fmla="*/ 3 w 19"/>
                  <a:gd name="T13" fmla="*/ 74 h 77"/>
                  <a:gd name="T14" fmla="*/ 3 w 19"/>
                  <a:gd name="T15" fmla="*/ 74 h 77"/>
                  <a:gd name="T16" fmla="*/ 3 w 19"/>
                  <a:gd name="T17" fmla="*/ 74 h 77"/>
                  <a:gd name="T18" fmla="*/ 2 w 19"/>
                  <a:gd name="T19" fmla="*/ 73 h 77"/>
                  <a:gd name="T20" fmla="*/ 2 w 19"/>
                  <a:gd name="T21" fmla="*/ 73 h 77"/>
                  <a:gd name="T22" fmla="*/ 2 w 19"/>
                  <a:gd name="T23" fmla="*/ 72 h 77"/>
                  <a:gd name="T24" fmla="*/ 2 w 19"/>
                  <a:gd name="T25" fmla="*/ 72 h 77"/>
                  <a:gd name="T26" fmla="*/ 2 w 19"/>
                  <a:gd name="T27" fmla="*/ 71 h 77"/>
                  <a:gd name="T28" fmla="*/ 2 w 19"/>
                  <a:gd name="T29" fmla="*/ 71 h 77"/>
                  <a:gd name="T30" fmla="*/ 2 w 19"/>
                  <a:gd name="T31" fmla="*/ 71 h 77"/>
                  <a:gd name="T32" fmla="*/ 2 w 19"/>
                  <a:gd name="T33" fmla="*/ 70 h 77"/>
                  <a:gd name="T34" fmla="*/ 2 w 19"/>
                  <a:gd name="T35" fmla="*/ 70 h 77"/>
                  <a:gd name="T36" fmla="*/ 2 w 19"/>
                  <a:gd name="T37" fmla="*/ 69 h 77"/>
                  <a:gd name="T38" fmla="*/ 2 w 19"/>
                  <a:gd name="T39" fmla="*/ 69 h 77"/>
                  <a:gd name="T40" fmla="*/ 2 w 19"/>
                  <a:gd name="T41" fmla="*/ 69 h 77"/>
                  <a:gd name="T42" fmla="*/ 2 w 19"/>
                  <a:gd name="T43" fmla="*/ 68 h 77"/>
                  <a:gd name="T44" fmla="*/ 2 w 19"/>
                  <a:gd name="T45" fmla="*/ 68 h 77"/>
                  <a:gd name="T46" fmla="*/ 2 w 19"/>
                  <a:gd name="T47" fmla="*/ 68 h 77"/>
                  <a:gd name="T48" fmla="*/ 1 w 19"/>
                  <a:gd name="T49" fmla="*/ 67 h 77"/>
                  <a:gd name="T50" fmla="*/ 1 w 19"/>
                  <a:gd name="T51" fmla="*/ 67 h 77"/>
                  <a:gd name="T52" fmla="*/ 1 w 19"/>
                  <a:gd name="T53" fmla="*/ 67 h 77"/>
                  <a:gd name="T54" fmla="*/ 1 w 19"/>
                  <a:gd name="T55" fmla="*/ 66 h 77"/>
                  <a:gd name="T56" fmla="*/ 1 w 19"/>
                  <a:gd name="T57" fmla="*/ 66 h 77"/>
                  <a:gd name="T58" fmla="*/ 1 w 19"/>
                  <a:gd name="T59" fmla="*/ 65 h 77"/>
                  <a:gd name="T60" fmla="*/ 1 w 19"/>
                  <a:gd name="T61" fmla="*/ 65 h 77"/>
                  <a:gd name="T62" fmla="*/ 1 w 19"/>
                  <a:gd name="T63" fmla="*/ 65 h 77"/>
                  <a:gd name="T64" fmla="*/ 1 w 19"/>
                  <a:gd name="T65" fmla="*/ 64 h 77"/>
                  <a:gd name="T66" fmla="*/ 1 w 19"/>
                  <a:gd name="T67" fmla="*/ 64 h 77"/>
                  <a:gd name="T68" fmla="*/ 1 w 19"/>
                  <a:gd name="T69" fmla="*/ 64 h 77"/>
                  <a:gd name="T70" fmla="*/ 1 w 19"/>
                  <a:gd name="T71" fmla="*/ 63 h 77"/>
                  <a:gd name="T72" fmla="*/ 1 w 19"/>
                  <a:gd name="T73" fmla="*/ 63 h 77"/>
                  <a:gd name="T74" fmla="*/ 1 w 19"/>
                  <a:gd name="T75" fmla="*/ 62 h 77"/>
                  <a:gd name="T76" fmla="*/ 1 w 19"/>
                  <a:gd name="T77" fmla="*/ 62 h 77"/>
                  <a:gd name="T78" fmla="*/ 1 w 19"/>
                  <a:gd name="T79" fmla="*/ 61 h 77"/>
                  <a:gd name="T80" fmla="*/ 1 w 19"/>
                  <a:gd name="T81" fmla="*/ 61 h 77"/>
                  <a:gd name="T82" fmla="*/ 1 w 19"/>
                  <a:gd name="T83" fmla="*/ 61 h 77"/>
                  <a:gd name="T84" fmla="*/ 1 w 19"/>
                  <a:gd name="T85" fmla="*/ 60 h 77"/>
                  <a:gd name="T86" fmla="*/ 1 w 19"/>
                  <a:gd name="T87" fmla="*/ 60 h 77"/>
                  <a:gd name="T88" fmla="*/ 1 w 19"/>
                  <a:gd name="T89" fmla="*/ 60 h 77"/>
                  <a:gd name="T90" fmla="*/ 18 w 19"/>
                  <a:gd name="T91" fmla="*/ 0 h 77"/>
                  <a:gd name="T92" fmla="*/ 18 w 19"/>
                  <a:gd name="T93" fmla="*/ 0 h 77"/>
                  <a:gd name="T94" fmla="*/ 19 w 19"/>
                  <a:gd name="T95" fmla="*/ 0 h 77"/>
                  <a:gd name="T96" fmla="*/ 19 w 19"/>
                  <a:gd name="T97" fmla="*/ 0 h 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9" h="77">
                    <a:moveTo>
                      <a:pt x="3" y="77"/>
                    </a:moveTo>
                    <a:cubicBezTo>
                      <a:pt x="3" y="77"/>
                      <a:pt x="3" y="77"/>
                      <a:pt x="3" y="77"/>
                    </a:cubicBezTo>
                    <a:cubicBezTo>
                      <a:pt x="3" y="77"/>
                      <a:pt x="3" y="77"/>
                      <a:pt x="3" y="77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6"/>
                    </a:moveTo>
                    <a:cubicBezTo>
                      <a:pt x="3" y="76"/>
                      <a:pt x="3" y="76"/>
                      <a:pt x="3" y="76"/>
                    </a:cubicBezTo>
                    <a:cubicBezTo>
                      <a:pt x="3" y="76"/>
                      <a:pt x="3" y="76"/>
                      <a:pt x="3" y="76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5"/>
                    </a:moveTo>
                    <a:cubicBezTo>
                      <a:pt x="3" y="75"/>
                      <a:pt x="3" y="75"/>
                      <a:pt x="3" y="75"/>
                    </a:cubicBezTo>
                    <a:cubicBezTo>
                      <a:pt x="3" y="75"/>
                      <a:pt x="3" y="75"/>
                      <a:pt x="3" y="75"/>
                    </a:cubicBezTo>
                    <a:moveTo>
                      <a:pt x="3" y="74"/>
                    </a:moveTo>
                    <a:cubicBezTo>
                      <a:pt x="3" y="74"/>
                      <a:pt x="3" y="75"/>
                      <a:pt x="3" y="75"/>
                    </a:cubicBezTo>
                    <a:cubicBezTo>
                      <a:pt x="3" y="75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3" y="74"/>
                    </a:moveTo>
                    <a:cubicBezTo>
                      <a:pt x="3" y="74"/>
                      <a:pt x="3" y="74"/>
                      <a:pt x="3" y="74"/>
                    </a:cubicBezTo>
                    <a:cubicBezTo>
                      <a:pt x="3" y="74"/>
                      <a:pt x="3" y="74"/>
                      <a:pt x="3" y="74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3"/>
                    </a:moveTo>
                    <a:cubicBezTo>
                      <a:pt x="2" y="73"/>
                      <a:pt x="2" y="73"/>
                      <a:pt x="2" y="73"/>
                    </a:cubicBezTo>
                    <a:cubicBezTo>
                      <a:pt x="2" y="73"/>
                      <a:pt x="2" y="73"/>
                      <a:pt x="2" y="73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3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2"/>
                    </a:moveTo>
                    <a:cubicBezTo>
                      <a:pt x="2" y="72"/>
                      <a:pt x="2" y="72"/>
                      <a:pt x="2" y="72"/>
                    </a:cubicBezTo>
                    <a:cubicBezTo>
                      <a:pt x="2" y="72"/>
                      <a:pt x="2" y="72"/>
                      <a:pt x="2" y="72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1"/>
                    </a:moveTo>
                    <a:cubicBezTo>
                      <a:pt x="2" y="71"/>
                      <a:pt x="2" y="71"/>
                      <a:pt x="2" y="71"/>
                    </a:cubicBezTo>
                    <a:cubicBezTo>
                      <a:pt x="2" y="71"/>
                      <a:pt x="2" y="71"/>
                      <a:pt x="2" y="71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70"/>
                    </a:moveTo>
                    <a:cubicBezTo>
                      <a:pt x="2" y="70"/>
                      <a:pt x="2" y="70"/>
                      <a:pt x="2" y="70"/>
                    </a:cubicBezTo>
                    <a:cubicBezTo>
                      <a:pt x="2" y="70"/>
                      <a:pt x="2" y="70"/>
                      <a:pt x="2" y="70"/>
                    </a:cubicBezTo>
                    <a:moveTo>
                      <a:pt x="2" y="69"/>
                    </a:moveTo>
                    <a:cubicBezTo>
                      <a:pt x="2" y="69"/>
                      <a:pt x="2" y="70"/>
                      <a:pt x="2" y="70"/>
                    </a:cubicBezTo>
                    <a:cubicBezTo>
                      <a:pt x="2" y="70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9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9"/>
                    </a:cubicBezTo>
                    <a:moveTo>
                      <a:pt x="2" y="68"/>
                    </a:moveTo>
                    <a:cubicBezTo>
                      <a:pt x="2" y="69"/>
                      <a:pt x="2" y="69"/>
                      <a:pt x="2" y="69"/>
                    </a:cubicBezTo>
                    <a:cubicBezTo>
                      <a:pt x="2" y="69"/>
                      <a:pt x="2" y="69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2" y="68"/>
                    </a:moveTo>
                    <a:cubicBezTo>
                      <a:pt x="2" y="68"/>
                      <a:pt x="2" y="68"/>
                      <a:pt x="2" y="68"/>
                    </a:cubicBezTo>
                    <a:cubicBezTo>
                      <a:pt x="2" y="68"/>
                      <a:pt x="2" y="68"/>
                      <a:pt x="2" y="68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8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7"/>
                    </a:moveTo>
                    <a:cubicBezTo>
                      <a:pt x="1" y="67"/>
                      <a:pt x="1" y="67"/>
                      <a:pt x="1" y="67"/>
                    </a:cubicBezTo>
                    <a:cubicBezTo>
                      <a:pt x="1" y="67"/>
                      <a:pt x="1" y="67"/>
                      <a:pt x="1" y="67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6"/>
                    </a:moveTo>
                    <a:cubicBezTo>
                      <a:pt x="1" y="66"/>
                      <a:pt x="1" y="66"/>
                      <a:pt x="1" y="66"/>
                    </a:cubicBezTo>
                    <a:cubicBezTo>
                      <a:pt x="1" y="66"/>
                      <a:pt x="1" y="66"/>
                      <a:pt x="1" y="66"/>
                    </a:cubicBezTo>
                    <a:moveTo>
                      <a:pt x="1" y="65"/>
                    </a:moveTo>
                    <a:cubicBezTo>
                      <a:pt x="1" y="65"/>
                      <a:pt x="1" y="66"/>
                      <a:pt x="1" y="66"/>
                    </a:cubicBezTo>
                    <a:cubicBezTo>
                      <a:pt x="1" y="66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5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5"/>
                    </a:cubicBezTo>
                    <a:moveTo>
                      <a:pt x="1" y="64"/>
                    </a:moveTo>
                    <a:cubicBezTo>
                      <a:pt x="1" y="65"/>
                      <a:pt x="1" y="65"/>
                      <a:pt x="1" y="65"/>
                    </a:cubicBezTo>
                    <a:cubicBezTo>
                      <a:pt x="1" y="65"/>
                      <a:pt x="1" y="65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4"/>
                    </a:moveTo>
                    <a:cubicBezTo>
                      <a:pt x="1" y="64"/>
                      <a:pt x="1" y="64"/>
                      <a:pt x="1" y="64"/>
                    </a:cubicBezTo>
                    <a:cubicBezTo>
                      <a:pt x="1" y="64"/>
                      <a:pt x="1" y="64"/>
                      <a:pt x="1" y="64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4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3"/>
                    </a:moveTo>
                    <a:cubicBezTo>
                      <a:pt x="1" y="63"/>
                      <a:pt x="1" y="63"/>
                      <a:pt x="1" y="63"/>
                    </a:cubicBezTo>
                    <a:cubicBezTo>
                      <a:pt x="1" y="63"/>
                      <a:pt x="1" y="63"/>
                      <a:pt x="1" y="63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2"/>
                    </a:moveTo>
                    <a:cubicBezTo>
                      <a:pt x="1" y="62"/>
                      <a:pt x="1" y="62"/>
                      <a:pt x="1" y="62"/>
                    </a:cubicBezTo>
                    <a:cubicBezTo>
                      <a:pt x="1" y="62"/>
                      <a:pt x="1" y="62"/>
                      <a:pt x="1" y="62"/>
                    </a:cubicBezTo>
                    <a:moveTo>
                      <a:pt x="1" y="61"/>
                    </a:moveTo>
                    <a:cubicBezTo>
                      <a:pt x="1" y="61"/>
                      <a:pt x="1" y="62"/>
                      <a:pt x="1" y="62"/>
                    </a:cubicBezTo>
                    <a:cubicBezTo>
                      <a:pt x="1" y="62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1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1"/>
                    </a:cubicBezTo>
                    <a:moveTo>
                      <a:pt x="1" y="60"/>
                    </a:moveTo>
                    <a:cubicBezTo>
                      <a:pt x="1" y="61"/>
                      <a:pt x="1" y="61"/>
                      <a:pt x="1" y="61"/>
                    </a:cubicBezTo>
                    <a:cubicBezTo>
                      <a:pt x="1" y="61"/>
                      <a:pt x="1" y="61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" y="60"/>
                    </a:moveTo>
                    <a:cubicBezTo>
                      <a:pt x="1" y="60"/>
                      <a:pt x="1" y="60"/>
                      <a:pt x="1" y="60"/>
                    </a:cubicBezTo>
                    <a:cubicBezTo>
                      <a:pt x="1" y="60"/>
                      <a:pt x="1" y="60"/>
                      <a:pt x="1" y="60"/>
                    </a:cubicBezTo>
                    <a:moveTo>
                      <a:pt x="18" y="1"/>
                    </a:moveTo>
                    <a:cubicBezTo>
                      <a:pt x="6" y="17"/>
                      <a:pt x="0" y="38"/>
                      <a:pt x="1" y="60"/>
                    </a:cubicBezTo>
                    <a:cubicBezTo>
                      <a:pt x="0" y="38"/>
                      <a:pt x="6" y="17"/>
                      <a:pt x="18" y="1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1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9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  <a:moveTo>
                      <a:pt x="19" y="0"/>
                    </a:moveTo>
                    <a:cubicBezTo>
                      <a:pt x="19" y="0"/>
                      <a:pt x="19" y="0"/>
                      <a:pt x="19" y="0"/>
                    </a:cubicBezTo>
                    <a:cubicBezTo>
                      <a:pt x="19" y="0"/>
                      <a:pt x="19" y="0"/>
                      <a:pt x="19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1" name="任意多边形(F) 47"/>
              <p:cNvSpPr>
                <a:spLocks/>
              </p:cNvSpPr>
              <p:nvPr/>
            </p:nvSpPr>
            <p:spPr bwMode="auto">
              <a:xfrm>
                <a:off x="3786188" y="3213491"/>
                <a:ext cx="207963" cy="420688"/>
              </a:xfrm>
              <a:custGeom>
                <a:avLst/>
                <a:gdLst>
                  <a:gd name="T0" fmla="*/ 19 w 85"/>
                  <a:gd name="T1" fmla="*/ 24 h 172"/>
                  <a:gd name="T2" fmla="*/ 19 w 85"/>
                  <a:gd name="T3" fmla="*/ 24 h 172"/>
                  <a:gd name="T4" fmla="*/ 18 w 85"/>
                  <a:gd name="T5" fmla="*/ 24 h 172"/>
                  <a:gd name="T6" fmla="*/ 18 w 85"/>
                  <a:gd name="T7" fmla="*/ 25 h 172"/>
                  <a:gd name="T8" fmla="*/ 1 w 85"/>
                  <a:gd name="T9" fmla="*/ 84 h 172"/>
                  <a:gd name="T10" fmla="*/ 1 w 85"/>
                  <a:gd name="T11" fmla="*/ 84 h 172"/>
                  <a:gd name="T12" fmla="*/ 1 w 85"/>
                  <a:gd name="T13" fmla="*/ 85 h 172"/>
                  <a:gd name="T14" fmla="*/ 1 w 85"/>
                  <a:gd name="T15" fmla="*/ 85 h 172"/>
                  <a:gd name="T16" fmla="*/ 1 w 85"/>
                  <a:gd name="T17" fmla="*/ 85 h 172"/>
                  <a:gd name="T18" fmla="*/ 1 w 85"/>
                  <a:gd name="T19" fmla="*/ 86 h 172"/>
                  <a:gd name="T20" fmla="*/ 1 w 85"/>
                  <a:gd name="T21" fmla="*/ 86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8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9 h 172"/>
                  <a:gd name="T34" fmla="*/ 1 w 85"/>
                  <a:gd name="T35" fmla="*/ 89 h 172"/>
                  <a:gd name="T36" fmla="*/ 1 w 85"/>
                  <a:gd name="T37" fmla="*/ 90 h 172"/>
                  <a:gd name="T38" fmla="*/ 1 w 85"/>
                  <a:gd name="T39" fmla="*/ 90 h 172"/>
                  <a:gd name="T40" fmla="*/ 1 w 85"/>
                  <a:gd name="T41" fmla="*/ 91 h 172"/>
                  <a:gd name="T42" fmla="*/ 1 w 85"/>
                  <a:gd name="T43" fmla="*/ 91 h 172"/>
                  <a:gd name="T44" fmla="*/ 1 w 85"/>
                  <a:gd name="T45" fmla="*/ 91 h 172"/>
                  <a:gd name="T46" fmla="*/ 2 w 85"/>
                  <a:gd name="T47" fmla="*/ 92 h 172"/>
                  <a:gd name="T48" fmla="*/ 2 w 85"/>
                  <a:gd name="T49" fmla="*/ 92 h 172"/>
                  <a:gd name="T50" fmla="*/ 2 w 85"/>
                  <a:gd name="T51" fmla="*/ 93 h 172"/>
                  <a:gd name="T52" fmla="*/ 2 w 85"/>
                  <a:gd name="T53" fmla="*/ 93 h 172"/>
                  <a:gd name="T54" fmla="*/ 2 w 85"/>
                  <a:gd name="T55" fmla="*/ 94 h 172"/>
                  <a:gd name="T56" fmla="*/ 2 w 85"/>
                  <a:gd name="T57" fmla="*/ 94 h 172"/>
                  <a:gd name="T58" fmla="*/ 2 w 85"/>
                  <a:gd name="T59" fmla="*/ 94 h 172"/>
                  <a:gd name="T60" fmla="*/ 2 w 85"/>
                  <a:gd name="T61" fmla="*/ 95 h 172"/>
                  <a:gd name="T62" fmla="*/ 2 w 85"/>
                  <a:gd name="T63" fmla="*/ 95 h 172"/>
                  <a:gd name="T64" fmla="*/ 2 w 85"/>
                  <a:gd name="T65" fmla="*/ 96 h 172"/>
                  <a:gd name="T66" fmla="*/ 2 w 85"/>
                  <a:gd name="T67" fmla="*/ 96 h 172"/>
                  <a:gd name="T68" fmla="*/ 2 w 85"/>
                  <a:gd name="T69" fmla="*/ 96 h 172"/>
                  <a:gd name="T70" fmla="*/ 2 w 85"/>
                  <a:gd name="T71" fmla="*/ 97 h 172"/>
                  <a:gd name="T72" fmla="*/ 3 w 85"/>
                  <a:gd name="T73" fmla="*/ 98 h 172"/>
                  <a:gd name="T74" fmla="*/ 3 w 85"/>
                  <a:gd name="T75" fmla="*/ 98 h 172"/>
                  <a:gd name="T76" fmla="*/ 3 w 85"/>
                  <a:gd name="T77" fmla="*/ 98 h 172"/>
                  <a:gd name="T78" fmla="*/ 3 w 85"/>
                  <a:gd name="T79" fmla="*/ 99 h 172"/>
                  <a:gd name="T80" fmla="*/ 3 w 85"/>
                  <a:gd name="T81" fmla="*/ 99 h 172"/>
                  <a:gd name="T82" fmla="*/ 3 w 85"/>
                  <a:gd name="T83" fmla="*/ 100 h 172"/>
                  <a:gd name="T84" fmla="*/ 3 w 85"/>
                  <a:gd name="T85" fmla="*/ 100 h 172"/>
                  <a:gd name="T86" fmla="*/ 3 w 85"/>
                  <a:gd name="T87" fmla="*/ 100 h 172"/>
                  <a:gd name="T88" fmla="*/ 85 w 85"/>
                  <a:gd name="T89" fmla="*/ 172 h 172"/>
                  <a:gd name="T90" fmla="*/ 16 w 85"/>
                  <a:gd name="T91" fmla="*/ 80 h 172"/>
                  <a:gd name="T92" fmla="*/ 42 w 85"/>
                  <a:gd name="T93" fmla="*/ 2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5" h="172">
                    <a:moveTo>
                      <a:pt x="45" y="0"/>
                    </a:moveTo>
                    <a:cubicBezTo>
                      <a:pt x="35" y="6"/>
                      <a:pt x="26" y="1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9" y="24"/>
                      <a:pt x="19" y="24"/>
                      <a:pt x="19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4"/>
                    </a:cubicBezTo>
                    <a:cubicBezTo>
                      <a:pt x="18" y="24"/>
                      <a:pt x="18" y="24"/>
                      <a:pt x="18" y="25"/>
                    </a:cubicBezTo>
                    <a:cubicBezTo>
                      <a:pt x="18" y="25"/>
                      <a:pt x="18" y="25"/>
                      <a:pt x="18" y="25"/>
                    </a:cubicBezTo>
                    <a:cubicBezTo>
                      <a:pt x="6" y="41"/>
                      <a:pt x="0" y="62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4"/>
                      <a:pt x="1" y="84"/>
                      <a:pt x="1" y="84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5"/>
                      <a:pt x="1" y="85"/>
                    </a:cubicBezTo>
                    <a:cubicBezTo>
                      <a:pt x="1" y="85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1"/>
                    </a:cubicBezTo>
                    <a:cubicBezTo>
                      <a:pt x="1" y="91"/>
                      <a:pt x="1" y="91"/>
                      <a:pt x="1" y="92"/>
                    </a:cubicBezTo>
                    <a:cubicBezTo>
                      <a:pt x="1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2"/>
                      <a:pt x="2" y="92"/>
                      <a:pt x="2" y="92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3"/>
                      <a:pt x="2" y="93"/>
                    </a:cubicBezTo>
                    <a:cubicBezTo>
                      <a:pt x="2" y="93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4"/>
                    </a:cubicBezTo>
                    <a:cubicBezTo>
                      <a:pt x="2" y="94"/>
                      <a:pt x="2" y="94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5"/>
                      <a:pt x="2" y="95"/>
                      <a:pt x="2" y="95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6"/>
                    </a:cubicBezTo>
                    <a:cubicBezTo>
                      <a:pt x="2" y="96"/>
                      <a:pt x="2" y="96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2" y="97"/>
                    </a:cubicBezTo>
                    <a:cubicBezTo>
                      <a:pt x="2" y="97"/>
                      <a:pt x="2" y="97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8"/>
                      <a:pt x="3" y="98"/>
                    </a:cubicBezTo>
                    <a:cubicBezTo>
                      <a:pt x="3" y="98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99"/>
                    </a:cubicBezTo>
                    <a:cubicBezTo>
                      <a:pt x="3" y="99"/>
                      <a:pt x="3" y="99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0"/>
                    </a:cubicBezTo>
                    <a:cubicBezTo>
                      <a:pt x="3" y="100"/>
                      <a:pt x="3" y="100"/>
                      <a:pt x="3" y="101"/>
                    </a:cubicBezTo>
                    <a:cubicBezTo>
                      <a:pt x="3" y="101"/>
                      <a:pt x="3" y="101"/>
                      <a:pt x="3" y="101"/>
                    </a:cubicBezTo>
                    <a:cubicBezTo>
                      <a:pt x="12" y="139"/>
                      <a:pt x="45" y="168"/>
                      <a:pt x="85" y="172"/>
                    </a:cubicBezTo>
                    <a:cubicBezTo>
                      <a:pt x="73" y="168"/>
                      <a:pt x="61" y="161"/>
                      <a:pt x="52" y="152"/>
                    </a:cubicBezTo>
                    <a:cubicBezTo>
                      <a:pt x="38" y="140"/>
                      <a:pt x="28" y="125"/>
                      <a:pt x="22" y="107"/>
                    </a:cubicBezTo>
                    <a:cubicBezTo>
                      <a:pt x="20" y="98"/>
                      <a:pt x="18" y="89"/>
                      <a:pt x="16" y="80"/>
                    </a:cubicBezTo>
                    <a:cubicBezTo>
                      <a:pt x="16" y="79"/>
                      <a:pt x="16" y="79"/>
                      <a:pt x="16" y="79"/>
                    </a:cubicBezTo>
                    <a:cubicBezTo>
                      <a:pt x="15" y="60"/>
                      <a:pt x="19" y="42"/>
                      <a:pt x="27" y="24"/>
                    </a:cubicBezTo>
                    <a:cubicBezTo>
                      <a:pt x="32" y="17"/>
                      <a:pt x="37" y="10"/>
                      <a:pt x="42" y="2"/>
                    </a:cubicBezTo>
                    <a:cubicBezTo>
                      <a:pt x="43" y="1"/>
                      <a:pt x="44" y="1"/>
                      <a:pt x="4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2" name="长方形 48"/>
              <p:cNvSpPr>
                <a:spLocks noChangeArrowheads="1"/>
              </p:cNvSpPr>
              <p:nvPr/>
            </p:nvSpPr>
            <p:spPr bwMode="auto">
              <a:xfrm>
                <a:off x="3941763" y="3299216"/>
                <a:ext cx="14287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83" name="长方形 49"/>
              <p:cNvSpPr>
                <a:spLocks noChangeArrowheads="1"/>
              </p:cNvSpPr>
              <p:nvPr/>
            </p:nvSpPr>
            <p:spPr bwMode="auto">
              <a:xfrm>
                <a:off x="3949843" y="3252708"/>
                <a:ext cx="166712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86" name="任意多边形(F)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6" name="组 5">
              <a:extLst>
                <a:ext uri="{FF2B5EF4-FFF2-40B4-BE49-F238E27FC236}">
                  <a16:creationId xmlns:a16="http://schemas.microsoft.com/office/drawing/2014/main" id="{B760BA18-9CA4-4978-BA3C-84B66EB41117}"/>
                </a:ext>
              </a:extLst>
            </p:cNvPr>
            <p:cNvGrpSpPr/>
            <p:nvPr/>
          </p:nvGrpSpPr>
          <p:grpSpPr>
            <a:xfrm>
              <a:off x="3754438" y="4585091"/>
              <a:ext cx="566738" cy="568325"/>
              <a:chOff x="3754438" y="4585091"/>
              <a:chExt cx="566738" cy="568325"/>
            </a:xfrm>
          </p:grpSpPr>
          <p:sp>
            <p:nvSpPr>
              <p:cNvPr id="190" name="任意多边形(F) 56"/>
              <p:cNvSpPr>
                <a:spLocks/>
              </p:cNvSpPr>
              <p:nvPr/>
            </p:nvSpPr>
            <p:spPr bwMode="auto">
              <a:xfrm>
                <a:off x="3754438" y="4585091"/>
                <a:ext cx="566738" cy="568325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2"/>
                      <a:pt x="0" y="116"/>
                    </a:cubicBezTo>
                    <a:cubicBezTo>
                      <a:pt x="0" y="179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1" name="椭圆形 57"/>
              <p:cNvSpPr>
                <a:spLocks noChangeArrowheads="1"/>
              </p:cNvSpPr>
              <p:nvPr/>
            </p:nvSpPr>
            <p:spPr bwMode="auto">
              <a:xfrm>
                <a:off x="3810000" y="4639066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2" name="任意多边形(F) 58"/>
              <p:cNvSpPr>
                <a:spLocks noEditPoints="1"/>
              </p:cNvSpPr>
              <p:nvPr/>
            </p:nvSpPr>
            <p:spPr bwMode="auto">
              <a:xfrm>
                <a:off x="3810000" y="4732728"/>
                <a:ext cx="44450" cy="222250"/>
              </a:xfrm>
              <a:custGeom>
                <a:avLst/>
                <a:gdLst>
                  <a:gd name="T0" fmla="*/ 7 w 18"/>
                  <a:gd name="T1" fmla="*/ 91 h 91"/>
                  <a:gd name="T2" fmla="*/ 7 w 18"/>
                  <a:gd name="T3" fmla="*/ 91 h 91"/>
                  <a:gd name="T4" fmla="*/ 7 w 18"/>
                  <a:gd name="T5" fmla="*/ 91 h 91"/>
                  <a:gd name="T6" fmla="*/ 7 w 18"/>
                  <a:gd name="T7" fmla="*/ 91 h 91"/>
                  <a:gd name="T8" fmla="*/ 7 w 18"/>
                  <a:gd name="T9" fmla="*/ 91 h 91"/>
                  <a:gd name="T10" fmla="*/ 7 w 18"/>
                  <a:gd name="T11" fmla="*/ 91 h 91"/>
                  <a:gd name="T12" fmla="*/ 7 w 18"/>
                  <a:gd name="T13" fmla="*/ 91 h 91"/>
                  <a:gd name="T14" fmla="*/ 7 w 18"/>
                  <a:gd name="T15" fmla="*/ 91 h 91"/>
                  <a:gd name="T16" fmla="*/ 7 w 18"/>
                  <a:gd name="T17" fmla="*/ 91 h 91"/>
                  <a:gd name="T18" fmla="*/ 7 w 18"/>
                  <a:gd name="T19" fmla="*/ 91 h 91"/>
                  <a:gd name="T20" fmla="*/ 7 w 18"/>
                  <a:gd name="T21" fmla="*/ 91 h 91"/>
                  <a:gd name="T22" fmla="*/ 7 w 18"/>
                  <a:gd name="T23" fmla="*/ 91 h 91"/>
                  <a:gd name="T24" fmla="*/ 6 w 18"/>
                  <a:gd name="T25" fmla="*/ 90 h 91"/>
                  <a:gd name="T26" fmla="*/ 7 w 18"/>
                  <a:gd name="T27" fmla="*/ 91 h 91"/>
                  <a:gd name="T28" fmla="*/ 6 w 18"/>
                  <a:gd name="T29" fmla="*/ 90 h 91"/>
                  <a:gd name="T30" fmla="*/ 0 w 18"/>
                  <a:gd name="T31" fmla="*/ 57 h 91"/>
                  <a:gd name="T32" fmla="*/ 6 w 18"/>
                  <a:gd name="T33" fmla="*/ 90 h 91"/>
                  <a:gd name="T34" fmla="*/ 0 w 18"/>
                  <a:gd name="T35" fmla="*/ 57 h 91"/>
                  <a:gd name="T36" fmla="*/ 0 w 18"/>
                  <a:gd name="T37" fmla="*/ 57 h 91"/>
                  <a:gd name="T38" fmla="*/ 0 w 18"/>
                  <a:gd name="T39" fmla="*/ 57 h 91"/>
                  <a:gd name="T40" fmla="*/ 0 w 18"/>
                  <a:gd name="T41" fmla="*/ 57 h 91"/>
                  <a:gd name="T42" fmla="*/ 0 w 18"/>
                  <a:gd name="T43" fmla="*/ 57 h 91"/>
                  <a:gd name="T44" fmla="*/ 0 w 18"/>
                  <a:gd name="T45" fmla="*/ 57 h 91"/>
                  <a:gd name="T46" fmla="*/ 0 w 18"/>
                  <a:gd name="T47" fmla="*/ 57 h 91"/>
                  <a:gd name="T48" fmla="*/ 0 w 18"/>
                  <a:gd name="T49" fmla="*/ 56 h 91"/>
                  <a:gd name="T50" fmla="*/ 0 w 18"/>
                  <a:gd name="T51" fmla="*/ 57 h 91"/>
                  <a:gd name="T52" fmla="*/ 0 w 18"/>
                  <a:gd name="T53" fmla="*/ 56 h 91"/>
                  <a:gd name="T54" fmla="*/ 0 w 18"/>
                  <a:gd name="T55" fmla="*/ 56 h 91"/>
                  <a:gd name="T56" fmla="*/ 0 w 18"/>
                  <a:gd name="T57" fmla="*/ 56 h 91"/>
                  <a:gd name="T58" fmla="*/ 0 w 18"/>
                  <a:gd name="T59" fmla="*/ 56 h 91"/>
                  <a:gd name="T60" fmla="*/ 0 w 18"/>
                  <a:gd name="T61" fmla="*/ 56 h 91"/>
                  <a:gd name="T62" fmla="*/ 0 w 18"/>
                  <a:gd name="T63" fmla="*/ 56 h 91"/>
                  <a:gd name="T64" fmla="*/ 0 w 18"/>
                  <a:gd name="T65" fmla="*/ 56 h 91"/>
                  <a:gd name="T66" fmla="*/ 0 w 18"/>
                  <a:gd name="T67" fmla="*/ 56 h 91"/>
                  <a:gd name="T68" fmla="*/ 0 w 18"/>
                  <a:gd name="T69" fmla="*/ 56 h 91"/>
                  <a:gd name="T70" fmla="*/ 0 w 18"/>
                  <a:gd name="T71" fmla="*/ 56 h 91"/>
                  <a:gd name="T72" fmla="*/ 0 w 18"/>
                  <a:gd name="T73" fmla="*/ 55 h 91"/>
                  <a:gd name="T74" fmla="*/ 0 w 18"/>
                  <a:gd name="T75" fmla="*/ 56 h 91"/>
                  <a:gd name="T76" fmla="*/ 0 w 18"/>
                  <a:gd name="T77" fmla="*/ 56 h 91"/>
                  <a:gd name="T78" fmla="*/ 0 w 18"/>
                  <a:gd name="T79" fmla="*/ 55 h 91"/>
                  <a:gd name="T80" fmla="*/ 18 w 18"/>
                  <a:gd name="T81" fmla="*/ 0 h 91"/>
                  <a:gd name="T82" fmla="*/ 0 w 18"/>
                  <a:gd name="T83" fmla="*/ 55 h 91"/>
                  <a:gd name="T84" fmla="*/ 18 w 18"/>
                  <a:gd name="T85" fmla="*/ 0 h 91"/>
                  <a:gd name="T86" fmla="*/ 18 w 18"/>
                  <a:gd name="T87" fmla="*/ 0 h 91"/>
                  <a:gd name="T88" fmla="*/ 18 w 18"/>
                  <a:gd name="T89" fmla="*/ 0 h 91"/>
                  <a:gd name="T90" fmla="*/ 18 w 18"/>
                  <a:gd name="T91" fmla="*/ 0 h 91"/>
                  <a:gd name="T92" fmla="*/ 18 w 18"/>
                  <a:gd name="T93" fmla="*/ 0 h 91"/>
                  <a:gd name="T94" fmla="*/ 18 w 18"/>
                  <a:gd name="T95" fmla="*/ 0 h 91"/>
                  <a:gd name="T96" fmla="*/ 18 w 18"/>
                  <a:gd name="T97" fmla="*/ 0 h 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18" h="91"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7" y="91"/>
                    </a:moveTo>
                    <a:cubicBezTo>
                      <a:pt x="7" y="91"/>
                      <a:pt x="7" y="91"/>
                      <a:pt x="7" y="91"/>
                    </a:cubicBezTo>
                    <a:cubicBezTo>
                      <a:pt x="7" y="91"/>
                      <a:pt x="7" y="91"/>
                      <a:pt x="7" y="91"/>
                    </a:cubicBezTo>
                    <a:moveTo>
                      <a:pt x="6" y="90"/>
                    </a:moveTo>
                    <a:cubicBezTo>
                      <a:pt x="6" y="90"/>
                      <a:pt x="6" y="90"/>
                      <a:pt x="7" y="91"/>
                    </a:cubicBezTo>
                    <a:cubicBezTo>
                      <a:pt x="6" y="90"/>
                      <a:pt x="6" y="90"/>
                      <a:pt x="6" y="90"/>
                    </a:cubicBezTo>
                    <a:moveTo>
                      <a:pt x="0" y="57"/>
                    </a:moveTo>
                    <a:cubicBezTo>
                      <a:pt x="0" y="69"/>
                      <a:pt x="2" y="80"/>
                      <a:pt x="6" y="90"/>
                    </a:cubicBezTo>
                    <a:cubicBezTo>
                      <a:pt x="2" y="80"/>
                      <a:pt x="0" y="69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7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7"/>
                    </a:cubicBezTo>
                    <a:moveTo>
                      <a:pt x="0" y="56"/>
                    </a:moveTo>
                    <a:cubicBezTo>
                      <a:pt x="0" y="57"/>
                      <a:pt x="0" y="57"/>
                      <a:pt x="0" y="57"/>
                    </a:cubicBezTo>
                    <a:cubicBezTo>
                      <a:pt x="0" y="57"/>
                      <a:pt x="0" y="57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6"/>
                    </a:moveTo>
                    <a:cubicBezTo>
                      <a:pt x="0" y="56"/>
                      <a:pt x="0" y="56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moveTo>
                      <a:pt x="0" y="55"/>
                    </a:moveTo>
                    <a:cubicBezTo>
                      <a:pt x="0" y="55"/>
                      <a:pt x="0" y="55"/>
                      <a:pt x="0" y="56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0" y="55"/>
                      <a:pt x="0" y="55"/>
                      <a:pt x="0" y="55"/>
                    </a:cubicBezTo>
                    <a:moveTo>
                      <a:pt x="18" y="0"/>
                    </a:moveTo>
                    <a:cubicBezTo>
                      <a:pt x="7" y="15"/>
                      <a:pt x="0" y="35"/>
                      <a:pt x="0" y="55"/>
                    </a:cubicBezTo>
                    <a:cubicBezTo>
                      <a:pt x="0" y="35"/>
                      <a:pt x="7" y="15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  <a:moveTo>
                      <a:pt x="18" y="0"/>
                    </a:moveTo>
                    <a:cubicBezTo>
                      <a:pt x="18" y="0"/>
                      <a:pt x="18" y="0"/>
                      <a:pt x="18" y="0"/>
                    </a:cubicBezTo>
                    <a:cubicBezTo>
                      <a:pt x="18" y="0"/>
                      <a:pt x="18" y="0"/>
                      <a:pt x="18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3" name="任意多边形(F) 59"/>
              <p:cNvSpPr>
                <a:spLocks/>
              </p:cNvSpPr>
              <p:nvPr/>
            </p:nvSpPr>
            <p:spPr bwMode="auto">
              <a:xfrm>
                <a:off x="3810000" y="4666053"/>
                <a:ext cx="190500" cy="428625"/>
              </a:xfrm>
              <a:custGeom>
                <a:avLst/>
                <a:gdLst>
                  <a:gd name="T0" fmla="*/ 49 w 78"/>
                  <a:gd name="T1" fmla="*/ 0 h 175"/>
                  <a:gd name="T2" fmla="*/ 18 w 78"/>
                  <a:gd name="T3" fmla="*/ 27 h 175"/>
                  <a:gd name="T4" fmla="*/ 18 w 78"/>
                  <a:gd name="T5" fmla="*/ 27 h 175"/>
                  <a:gd name="T6" fmla="*/ 18 w 78"/>
                  <a:gd name="T7" fmla="*/ 27 h 175"/>
                  <a:gd name="T8" fmla="*/ 18 w 78"/>
                  <a:gd name="T9" fmla="*/ 27 h 175"/>
                  <a:gd name="T10" fmla="*/ 18 w 78"/>
                  <a:gd name="T11" fmla="*/ 27 h 175"/>
                  <a:gd name="T12" fmla="*/ 0 w 78"/>
                  <a:gd name="T13" fmla="*/ 82 h 175"/>
                  <a:gd name="T14" fmla="*/ 0 w 78"/>
                  <a:gd name="T15" fmla="*/ 82 h 175"/>
                  <a:gd name="T16" fmla="*/ 0 w 78"/>
                  <a:gd name="T17" fmla="*/ 83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3 h 175"/>
                  <a:gd name="T26" fmla="*/ 0 w 78"/>
                  <a:gd name="T27" fmla="*/ 83 h 175"/>
                  <a:gd name="T28" fmla="*/ 0 w 78"/>
                  <a:gd name="T29" fmla="*/ 83 h 175"/>
                  <a:gd name="T30" fmla="*/ 0 w 78"/>
                  <a:gd name="T31" fmla="*/ 83 h 175"/>
                  <a:gd name="T32" fmla="*/ 0 w 78"/>
                  <a:gd name="T33" fmla="*/ 84 h 175"/>
                  <a:gd name="T34" fmla="*/ 0 w 78"/>
                  <a:gd name="T35" fmla="*/ 84 h 175"/>
                  <a:gd name="T36" fmla="*/ 0 w 78"/>
                  <a:gd name="T37" fmla="*/ 84 h 175"/>
                  <a:gd name="T38" fmla="*/ 0 w 78"/>
                  <a:gd name="T39" fmla="*/ 84 h 175"/>
                  <a:gd name="T40" fmla="*/ 0 w 78"/>
                  <a:gd name="T41" fmla="*/ 84 h 175"/>
                  <a:gd name="T42" fmla="*/ 0 w 78"/>
                  <a:gd name="T43" fmla="*/ 84 h 175"/>
                  <a:gd name="T44" fmla="*/ 6 w 78"/>
                  <a:gd name="T45" fmla="*/ 117 h 175"/>
                  <a:gd name="T46" fmla="*/ 6 w 78"/>
                  <a:gd name="T47" fmla="*/ 117 h 175"/>
                  <a:gd name="T48" fmla="*/ 7 w 78"/>
                  <a:gd name="T49" fmla="*/ 118 h 175"/>
                  <a:gd name="T50" fmla="*/ 7 w 78"/>
                  <a:gd name="T51" fmla="*/ 118 h 175"/>
                  <a:gd name="T52" fmla="*/ 7 w 78"/>
                  <a:gd name="T53" fmla="*/ 118 h 175"/>
                  <a:gd name="T54" fmla="*/ 7 w 78"/>
                  <a:gd name="T55" fmla="*/ 118 h 175"/>
                  <a:gd name="T56" fmla="*/ 7 w 78"/>
                  <a:gd name="T57" fmla="*/ 118 h 175"/>
                  <a:gd name="T58" fmla="*/ 7 w 78"/>
                  <a:gd name="T59" fmla="*/ 118 h 175"/>
                  <a:gd name="T60" fmla="*/ 7 w 78"/>
                  <a:gd name="T61" fmla="*/ 118 h 175"/>
                  <a:gd name="T62" fmla="*/ 7 w 78"/>
                  <a:gd name="T63" fmla="*/ 118 h 175"/>
                  <a:gd name="T64" fmla="*/ 7 w 78"/>
                  <a:gd name="T65" fmla="*/ 118 h 175"/>
                  <a:gd name="T66" fmla="*/ 78 w 78"/>
                  <a:gd name="T67" fmla="*/ 175 h 175"/>
                  <a:gd name="T68" fmla="*/ 46 w 78"/>
                  <a:gd name="T69" fmla="*/ 153 h 175"/>
                  <a:gd name="T70" fmla="*/ 19 w 78"/>
                  <a:gd name="T71" fmla="*/ 106 h 175"/>
                  <a:gd name="T72" fmla="*/ 15 w 78"/>
                  <a:gd name="T73" fmla="*/ 78 h 175"/>
                  <a:gd name="T74" fmla="*/ 15 w 78"/>
                  <a:gd name="T75" fmla="*/ 77 h 175"/>
                  <a:gd name="T76" fmla="*/ 30 w 78"/>
                  <a:gd name="T77" fmla="*/ 24 h 175"/>
                  <a:gd name="T78" fmla="*/ 46 w 78"/>
                  <a:gd name="T79" fmla="*/ 3 h 175"/>
                  <a:gd name="T80" fmla="*/ 49 w 78"/>
                  <a:gd name="T81" fmla="*/ 0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37" y="7"/>
                      <a:pt x="27" y="16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18" y="27"/>
                      <a:pt x="18" y="27"/>
                      <a:pt x="18" y="27"/>
                    </a:cubicBezTo>
                    <a:cubicBezTo>
                      <a:pt x="7" y="42"/>
                      <a:pt x="0" y="6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96"/>
                      <a:pt x="2" y="107"/>
                      <a:pt x="6" y="117"/>
                    </a:cubicBezTo>
                    <a:cubicBezTo>
                      <a:pt x="6" y="117"/>
                      <a:pt x="6" y="117"/>
                      <a:pt x="6" y="117"/>
                    </a:cubicBezTo>
                    <a:cubicBezTo>
                      <a:pt x="6" y="117"/>
                      <a:pt x="6" y="117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7" y="118"/>
                      <a:pt x="7" y="118"/>
                      <a:pt x="7" y="118"/>
                    </a:cubicBezTo>
                    <a:cubicBezTo>
                      <a:pt x="19" y="148"/>
                      <a:pt x="46" y="170"/>
                      <a:pt x="78" y="175"/>
                    </a:cubicBezTo>
                    <a:cubicBezTo>
                      <a:pt x="66" y="170"/>
                      <a:pt x="55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1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4" name="长方形 60"/>
              <p:cNvSpPr>
                <a:spLocks noChangeArrowheads="1"/>
              </p:cNvSpPr>
              <p:nvPr/>
            </p:nvSpPr>
            <p:spPr bwMode="auto">
              <a:xfrm>
                <a:off x="3967163" y="4769241"/>
                <a:ext cx="139700" cy="185738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195" name="长方形 61"/>
              <p:cNvSpPr>
                <a:spLocks noChangeArrowheads="1"/>
              </p:cNvSpPr>
              <p:nvPr/>
            </p:nvSpPr>
            <p:spPr bwMode="auto">
              <a:xfrm>
                <a:off x="3895124" y="4713593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198" name="任意多边形(F)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04" name="任意多边形(F)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12" name="任意多边形(F)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20" name="任意多边形(F)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grpSp>
          <p:nvGrpSpPr>
            <p:cNvPr id="7" name="组 6">
              <a:extLst>
                <a:ext uri="{FF2B5EF4-FFF2-40B4-BE49-F238E27FC236}">
                  <a16:creationId xmlns:a16="http://schemas.microsoft.com/office/drawing/2014/main" id="{4871A0B8-03BA-4B34-A92B-3B586C1E8623}"/>
                </a:ext>
              </a:extLst>
            </p:cNvPr>
            <p:cNvGrpSpPr/>
            <p:nvPr/>
          </p:nvGrpSpPr>
          <p:grpSpPr>
            <a:xfrm>
              <a:off x="2498725" y="5334391"/>
              <a:ext cx="568325" cy="566738"/>
              <a:chOff x="2498725" y="5334391"/>
              <a:chExt cx="568325" cy="566738"/>
            </a:xfrm>
          </p:grpSpPr>
          <p:sp>
            <p:nvSpPr>
              <p:cNvPr id="222" name="任意多边形(F) 88"/>
              <p:cNvSpPr>
                <a:spLocks/>
              </p:cNvSpPr>
              <p:nvPr/>
            </p:nvSpPr>
            <p:spPr bwMode="auto">
              <a:xfrm>
                <a:off x="2498725" y="5334391"/>
                <a:ext cx="568325" cy="566738"/>
              </a:xfrm>
              <a:custGeom>
                <a:avLst/>
                <a:gdLst>
                  <a:gd name="T0" fmla="*/ 116 w 232"/>
                  <a:gd name="T1" fmla="*/ 232 h 232"/>
                  <a:gd name="T2" fmla="*/ 232 w 232"/>
                  <a:gd name="T3" fmla="*/ 116 h 232"/>
                  <a:gd name="T4" fmla="*/ 116 w 232"/>
                  <a:gd name="T5" fmla="*/ 0 h 232"/>
                  <a:gd name="T6" fmla="*/ 0 w 232"/>
                  <a:gd name="T7" fmla="*/ 116 h 232"/>
                  <a:gd name="T8" fmla="*/ 116 w 232"/>
                  <a:gd name="T9" fmla="*/ 232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2" h="232">
                    <a:moveTo>
                      <a:pt x="116" y="232"/>
                    </a:moveTo>
                    <a:cubicBezTo>
                      <a:pt x="180" y="232"/>
                      <a:pt x="232" y="180"/>
                      <a:pt x="232" y="116"/>
                    </a:cubicBezTo>
                    <a:cubicBezTo>
                      <a:pt x="232" y="52"/>
                      <a:pt x="180" y="0"/>
                      <a:pt x="116" y="0"/>
                    </a:cubicBezTo>
                    <a:cubicBezTo>
                      <a:pt x="52" y="0"/>
                      <a:pt x="0" y="53"/>
                      <a:pt x="0" y="116"/>
                    </a:cubicBezTo>
                    <a:cubicBezTo>
                      <a:pt x="0" y="180"/>
                      <a:pt x="52" y="232"/>
                      <a:pt x="116" y="232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3" name="椭圆形 89"/>
              <p:cNvSpPr>
                <a:spLocks noChangeArrowheads="1"/>
              </p:cNvSpPr>
              <p:nvPr/>
            </p:nvSpPr>
            <p:spPr bwMode="auto">
              <a:xfrm>
                <a:off x="2555875" y="5389953"/>
                <a:ext cx="457200" cy="457200"/>
              </a:xfrm>
              <a:prstGeom prst="ellipse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4" name="任意多边形(F) 90"/>
              <p:cNvSpPr>
                <a:spLocks noEditPoints="1"/>
              </p:cNvSpPr>
              <p:nvPr/>
            </p:nvSpPr>
            <p:spPr bwMode="auto">
              <a:xfrm>
                <a:off x="2555875" y="5548703"/>
                <a:ext cx="9525" cy="127000"/>
              </a:xfrm>
              <a:custGeom>
                <a:avLst/>
                <a:gdLst>
                  <a:gd name="T0" fmla="*/ 3 w 4"/>
                  <a:gd name="T1" fmla="*/ 52 h 52"/>
                  <a:gd name="T2" fmla="*/ 3 w 4"/>
                  <a:gd name="T3" fmla="*/ 52 h 52"/>
                  <a:gd name="T4" fmla="*/ 3 w 4"/>
                  <a:gd name="T5" fmla="*/ 52 h 52"/>
                  <a:gd name="T6" fmla="*/ 3 w 4"/>
                  <a:gd name="T7" fmla="*/ 51 h 52"/>
                  <a:gd name="T8" fmla="*/ 2 w 4"/>
                  <a:gd name="T9" fmla="*/ 51 h 52"/>
                  <a:gd name="T10" fmla="*/ 2 w 4"/>
                  <a:gd name="T11" fmla="*/ 51 h 52"/>
                  <a:gd name="T12" fmla="*/ 2 w 4"/>
                  <a:gd name="T13" fmla="*/ 51 h 52"/>
                  <a:gd name="T14" fmla="*/ 2 w 4"/>
                  <a:gd name="T15" fmla="*/ 50 h 52"/>
                  <a:gd name="T16" fmla="*/ 2 w 4"/>
                  <a:gd name="T17" fmla="*/ 50 h 52"/>
                  <a:gd name="T18" fmla="*/ 2 w 4"/>
                  <a:gd name="T19" fmla="*/ 50 h 52"/>
                  <a:gd name="T20" fmla="*/ 2 w 4"/>
                  <a:gd name="T21" fmla="*/ 49 h 52"/>
                  <a:gd name="T22" fmla="*/ 2 w 4"/>
                  <a:gd name="T23" fmla="*/ 49 h 52"/>
                  <a:gd name="T24" fmla="*/ 2 w 4"/>
                  <a:gd name="T25" fmla="*/ 49 h 52"/>
                  <a:gd name="T26" fmla="*/ 2 w 4"/>
                  <a:gd name="T27" fmla="*/ 49 h 52"/>
                  <a:gd name="T28" fmla="*/ 2 w 4"/>
                  <a:gd name="T29" fmla="*/ 49 h 52"/>
                  <a:gd name="T30" fmla="*/ 2 w 4"/>
                  <a:gd name="T31" fmla="*/ 49 h 52"/>
                  <a:gd name="T32" fmla="*/ 2 w 4"/>
                  <a:gd name="T33" fmla="*/ 48 h 52"/>
                  <a:gd name="T34" fmla="*/ 2 w 4"/>
                  <a:gd name="T35" fmla="*/ 48 h 52"/>
                  <a:gd name="T36" fmla="*/ 2 w 4"/>
                  <a:gd name="T37" fmla="*/ 48 h 52"/>
                  <a:gd name="T38" fmla="*/ 0 w 4"/>
                  <a:gd name="T39" fmla="*/ 35 h 52"/>
                  <a:gd name="T40" fmla="*/ 0 w 4"/>
                  <a:gd name="T41" fmla="*/ 35 h 52"/>
                  <a:gd name="T42" fmla="*/ 0 w 4"/>
                  <a:gd name="T43" fmla="*/ 35 h 52"/>
                  <a:gd name="T44" fmla="*/ 0 w 4"/>
                  <a:gd name="T45" fmla="*/ 33 h 52"/>
                  <a:gd name="T46" fmla="*/ 0 w 4"/>
                  <a:gd name="T47" fmla="*/ 33 h 52"/>
                  <a:gd name="T48" fmla="*/ 0 w 4"/>
                  <a:gd name="T49" fmla="*/ 33 h 52"/>
                  <a:gd name="T50" fmla="*/ 0 w 4"/>
                  <a:gd name="T51" fmla="*/ 32 h 52"/>
                  <a:gd name="T52" fmla="*/ 0 w 4"/>
                  <a:gd name="T53" fmla="*/ 32 h 52"/>
                  <a:gd name="T54" fmla="*/ 0 w 4"/>
                  <a:gd name="T55" fmla="*/ 32 h 52"/>
                  <a:gd name="T56" fmla="*/ 0 w 4"/>
                  <a:gd name="T57" fmla="*/ 32 h 52"/>
                  <a:gd name="T58" fmla="*/ 0 w 4"/>
                  <a:gd name="T59" fmla="*/ 32 h 52"/>
                  <a:gd name="T60" fmla="*/ 0 w 4"/>
                  <a:gd name="T61" fmla="*/ 32 h 52"/>
                  <a:gd name="T62" fmla="*/ 0 w 4"/>
                  <a:gd name="T63" fmla="*/ 31 h 52"/>
                  <a:gd name="T64" fmla="*/ 0 w 4"/>
                  <a:gd name="T65" fmla="*/ 31 h 52"/>
                  <a:gd name="T66" fmla="*/ 0 w 4"/>
                  <a:gd name="T67" fmla="*/ 30 h 52"/>
                  <a:gd name="T68" fmla="*/ 0 w 4"/>
                  <a:gd name="T69" fmla="*/ 30 h 52"/>
                  <a:gd name="T70" fmla="*/ 0 w 4"/>
                  <a:gd name="T71" fmla="*/ 30 h 52"/>
                  <a:gd name="T72" fmla="*/ 0 w 4"/>
                  <a:gd name="T73" fmla="*/ 30 h 52"/>
                  <a:gd name="T74" fmla="*/ 0 w 4"/>
                  <a:gd name="T75" fmla="*/ 29 h 52"/>
                  <a:gd name="T76" fmla="*/ 0 w 4"/>
                  <a:gd name="T77" fmla="*/ 29 h 52"/>
                  <a:gd name="T78" fmla="*/ 0 w 4"/>
                  <a:gd name="T79" fmla="*/ 29 h 52"/>
                  <a:gd name="T80" fmla="*/ 0 w 4"/>
                  <a:gd name="T81" fmla="*/ 29 h 52"/>
                  <a:gd name="T82" fmla="*/ 0 w 4"/>
                  <a:gd name="T83" fmla="*/ 29 h 52"/>
                  <a:gd name="T84" fmla="*/ 0 w 4"/>
                  <a:gd name="T85" fmla="*/ 29 h 52"/>
                  <a:gd name="T86" fmla="*/ 0 w 4"/>
                  <a:gd name="T87" fmla="*/ 28 h 52"/>
                  <a:gd name="T88" fmla="*/ 0 w 4"/>
                  <a:gd name="T89" fmla="*/ 28 h 52"/>
                  <a:gd name="T90" fmla="*/ 4 w 4"/>
                  <a:gd name="T91" fmla="*/ 1 h 52"/>
                  <a:gd name="T92" fmla="*/ 4 w 4"/>
                  <a:gd name="T93" fmla="*/ 1 h 52"/>
                  <a:gd name="T94" fmla="*/ 4 w 4"/>
                  <a:gd name="T95" fmla="*/ 1 h 52"/>
                  <a:gd name="T96" fmla="*/ 4 w 4"/>
                  <a:gd name="T97" fmla="*/ 1 h 52"/>
                  <a:gd name="T98" fmla="*/ 4 w 4"/>
                  <a:gd name="T99" fmla="*/ 1 h 52"/>
                  <a:gd name="T100" fmla="*/ 4 w 4"/>
                  <a:gd name="T101" fmla="*/ 1 h 52"/>
                  <a:gd name="T102" fmla="*/ 4 w 4"/>
                  <a:gd name="T103" fmla="*/ 0 h 52"/>
                  <a:gd name="T104" fmla="*/ 4 w 4"/>
                  <a:gd name="T105" fmla="*/ 0 h 52"/>
                  <a:gd name="T106" fmla="*/ 4 w 4"/>
                  <a:gd name="T107" fmla="*/ 0 h 52"/>
                  <a:gd name="T108" fmla="*/ 4 w 4"/>
                  <a:gd name="T109" fmla="*/ 0 h 52"/>
                  <a:gd name="T110" fmla="*/ 4 w 4"/>
                  <a:gd name="T111" fmla="*/ 0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4" h="52"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2"/>
                    </a:moveTo>
                    <a:cubicBezTo>
                      <a:pt x="3" y="52"/>
                      <a:pt x="3" y="52"/>
                      <a:pt x="3" y="52"/>
                    </a:cubicBezTo>
                    <a:cubicBezTo>
                      <a:pt x="3" y="52"/>
                      <a:pt x="3" y="52"/>
                      <a:pt x="3" y="52"/>
                    </a:cubicBezTo>
                    <a:moveTo>
                      <a:pt x="3" y="51"/>
                    </a:moveTo>
                    <a:cubicBezTo>
                      <a:pt x="3" y="51"/>
                      <a:pt x="3" y="51"/>
                      <a:pt x="3" y="51"/>
                    </a:cubicBezTo>
                    <a:cubicBezTo>
                      <a:pt x="3" y="51"/>
                      <a:pt x="3" y="51"/>
                      <a:pt x="3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1"/>
                    </a:moveTo>
                    <a:cubicBezTo>
                      <a:pt x="2" y="51"/>
                      <a:pt x="2" y="51"/>
                      <a:pt x="2" y="51"/>
                    </a:cubicBezTo>
                    <a:cubicBezTo>
                      <a:pt x="2" y="51"/>
                      <a:pt x="2" y="51"/>
                      <a:pt x="2" y="51"/>
                    </a:cubicBezTo>
                    <a:moveTo>
                      <a:pt x="2" y="50"/>
                    </a:moveTo>
                    <a:cubicBezTo>
                      <a:pt x="2" y="50"/>
                      <a:pt x="2" y="51"/>
                      <a:pt x="2" y="51"/>
                    </a:cubicBezTo>
                    <a:cubicBezTo>
                      <a:pt x="2" y="51"/>
                      <a:pt x="2" y="50"/>
                      <a:pt x="2" y="50"/>
                    </a:cubicBezTo>
                    <a:moveTo>
                      <a:pt x="2" y="50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50"/>
                    </a:cubicBezTo>
                    <a:moveTo>
                      <a:pt x="2" y="49"/>
                    </a:moveTo>
                    <a:cubicBezTo>
                      <a:pt x="2" y="50"/>
                      <a:pt x="2" y="50"/>
                      <a:pt x="2" y="50"/>
                    </a:cubicBezTo>
                    <a:cubicBezTo>
                      <a:pt x="2" y="50"/>
                      <a:pt x="2" y="50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9"/>
                    </a:moveTo>
                    <a:cubicBezTo>
                      <a:pt x="2" y="49"/>
                      <a:pt x="2" y="49"/>
                      <a:pt x="2" y="49"/>
                    </a:cubicBezTo>
                    <a:cubicBezTo>
                      <a:pt x="2" y="49"/>
                      <a:pt x="2" y="49"/>
                      <a:pt x="2" y="49"/>
                    </a:cubicBezTo>
                    <a:moveTo>
                      <a:pt x="2" y="48"/>
                    </a:moveTo>
                    <a:cubicBezTo>
                      <a:pt x="2" y="48"/>
                      <a:pt x="2" y="49"/>
                      <a:pt x="2" y="49"/>
                    </a:cubicBezTo>
                    <a:cubicBezTo>
                      <a:pt x="2" y="49"/>
                      <a:pt x="2" y="48"/>
                      <a:pt x="2" y="48"/>
                    </a:cubicBezTo>
                    <a:moveTo>
                      <a:pt x="2" y="48"/>
                    </a:moveTo>
                    <a:cubicBezTo>
                      <a:pt x="2" y="48"/>
                      <a:pt x="2" y="48"/>
                      <a:pt x="2" y="48"/>
                    </a:cubicBezTo>
                    <a:cubicBezTo>
                      <a:pt x="2" y="48"/>
                      <a:pt x="2" y="48"/>
                      <a:pt x="2" y="48"/>
                    </a:cubicBezTo>
                    <a:moveTo>
                      <a:pt x="0" y="35"/>
                    </a:moveTo>
                    <a:cubicBezTo>
                      <a:pt x="0" y="40"/>
                      <a:pt x="1" y="44"/>
                      <a:pt x="2" y="48"/>
                    </a:cubicBezTo>
                    <a:cubicBezTo>
                      <a:pt x="1" y="44"/>
                      <a:pt x="0" y="40"/>
                      <a:pt x="0" y="35"/>
                    </a:cubicBezTo>
                    <a:moveTo>
                      <a:pt x="0" y="33"/>
                    </a:moveTo>
                    <a:cubicBezTo>
                      <a:pt x="0" y="34"/>
                      <a:pt x="0" y="35"/>
                      <a:pt x="0" y="35"/>
                    </a:cubicBezTo>
                    <a:cubicBezTo>
                      <a:pt x="0" y="35"/>
                      <a:pt x="0" y="34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3"/>
                    </a:moveTo>
                    <a:cubicBezTo>
                      <a:pt x="0" y="33"/>
                      <a:pt x="0" y="33"/>
                      <a:pt x="0" y="33"/>
                    </a:cubicBezTo>
                    <a:cubicBezTo>
                      <a:pt x="0" y="33"/>
                      <a:pt x="0" y="33"/>
                      <a:pt x="0" y="33"/>
                    </a:cubicBezTo>
                    <a:moveTo>
                      <a:pt x="0" y="32"/>
                    </a:moveTo>
                    <a:cubicBezTo>
                      <a:pt x="0" y="32"/>
                      <a:pt x="0" y="33"/>
                      <a:pt x="0" y="33"/>
                    </a:cubicBezTo>
                    <a:cubicBezTo>
                      <a:pt x="0" y="33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2"/>
                    </a:moveTo>
                    <a:cubicBezTo>
                      <a:pt x="0" y="32"/>
                      <a:pt x="0" y="32"/>
                      <a:pt x="0" y="32"/>
                    </a:cubicBezTo>
                    <a:cubicBezTo>
                      <a:pt x="0" y="32"/>
                      <a:pt x="0" y="32"/>
                      <a:pt x="0" y="32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2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1"/>
                    </a:moveTo>
                    <a:cubicBezTo>
                      <a:pt x="0" y="31"/>
                      <a:pt x="0" y="31"/>
                      <a:pt x="0" y="31"/>
                    </a:cubicBezTo>
                    <a:cubicBezTo>
                      <a:pt x="0" y="31"/>
                      <a:pt x="0" y="31"/>
                      <a:pt x="0" y="31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30"/>
                    </a:moveTo>
                    <a:cubicBezTo>
                      <a:pt x="0" y="30"/>
                      <a:pt x="0" y="30"/>
                      <a:pt x="0" y="30"/>
                    </a:cubicBezTo>
                    <a:cubicBezTo>
                      <a:pt x="0" y="30"/>
                      <a:pt x="0" y="30"/>
                      <a:pt x="0" y="30"/>
                    </a:cubicBezTo>
                    <a:moveTo>
                      <a:pt x="0" y="29"/>
                    </a:moveTo>
                    <a:cubicBezTo>
                      <a:pt x="0" y="29"/>
                      <a:pt x="0" y="30"/>
                      <a:pt x="0" y="30"/>
                    </a:cubicBezTo>
                    <a:cubicBezTo>
                      <a:pt x="0" y="30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9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9"/>
                    </a:cubicBezTo>
                    <a:moveTo>
                      <a:pt x="0" y="28"/>
                    </a:moveTo>
                    <a:cubicBezTo>
                      <a:pt x="0" y="29"/>
                      <a:pt x="0" y="29"/>
                      <a:pt x="0" y="29"/>
                    </a:cubicBezTo>
                    <a:cubicBezTo>
                      <a:pt x="0" y="29"/>
                      <a:pt x="0" y="29"/>
                      <a:pt x="0" y="28"/>
                    </a:cubicBezTo>
                    <a:moveTo>
                      <a:pt x="0" y="28"/>
                    </a:move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cubicBezTo>
                      <a:pt x="0" y="28"/>
                      <a:pt x="0" y="28"/>
                      <a:pt x="0" y="28"/>
                    </a:cubicBezTo>
                    <a:moveTo>
                      <a:pt x="4" y="1"/>
                    </a:moveTo>
                    <a:cubicBezTo>
                      <a:pt x="1" y="10"/>
                      <a:pt x="0" y="19"/>
                      <a:pt x="0" y="28"/>
                    </a:cubicBezTo>
                    <a:cubicBezTo>
                      <a:pt x="0" y="19"/>
                      <a:pt x="1" y="10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1"/>
                    </a:moveTo>
                    <a:cubicBezTo>
                      <a:pt x="4" y="1"/>
                      <a:pt x="4" y="1"/>
                      <a:pt x="4" y="1"/>
                    </a:cubicBezTo>
                    <a:cubicBezTo>
                      <a:pt x="4" y="1"/>
                      <a:pt x="4" y="1"/>
                      <a:pt x="4" y="1"/>
                    </a:cubicBezTo>
                    <a:moveTo>
                      <a:pt x="4" y="0"/>
                    </a:moveTo>
                    <a:cubicBezTo>
                      <a:pt x="4" y="0"/>
                      <a:pt x="4" y="1"/>
                      <a:pt x="4" y="1"/>
                    </a:cubicBezTo>
                    <a:cubicBezTo>
                      <a:pt x="4" y="1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  <a:moveTo>
                      <a:pt x="4" y="0"/>
                    </a:moveTo>
                    <a:cubicBezTo>
                      <a:pt x="4" y="0"/>
                      <a:pt x="4" y="0"/>
                      <a:pt x="4" y="0"/>
                    </a:cubicBezTo>
                    <a:cubicBezTo>
                      <a:pt x="4" y="0"/>
                      <a:pt x="4" y="0"/>
                      <a:pt x="4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5" name="任意多边形(F) 91"/>
              <p:cNvSpPr>
                <a:spLocks/>
              </p:cNvSpPr>
              <p:nvPr/>
            </p:nvSpPr>
            <p:spPr bwMode="auto">
              <a:xfrm>
                <a:off x="2555875" y="5416941"/>
                <a:ext cx="190500" cy="428625"/>
              </a:xfrm>
              <a:custGeom>
                <a:avLst/>
                <a:gdLst>
                  <a:gd name="T0" fmla="*/ 4 w 78"/>
                  <a:gd name="T1" fmla="*/ 54 h 175"/>
                  <a:gd name="T2" fmla="*/ 4 w 78"/>
                  <a:gd name="T3" fmla="*/ 54 h 175"/>
                  <a:gd name="T4" fmla="*/ 4 w 78"/>
                  <a:gd name="T5" fmla="*/ 54 h 175"/>
                  <a:gd name="T6" fmla="*/ 4 w 78"/>
                  <a:gd name="T7" fmla="*/ 55 h 175"/>
                  <a:gd name="T8" fmla="*/ 4 w 78"/>
                  <a:gd name="T9" fmla="*/ 55 h 175"/>
                  <a:gd name="T10" fmla="*/ 4 w 78"/>
                  <a:gd name="T11" fmla="*/ 55 h 175"/>
                  <a:gd name="T12" fmla="*/ 4 w 78"/>
                  <a:gd name="T13" fmla="*/ 55 h 175"/>
                  <a:gd name="T14" fmla="*/ 0 w 78"/>
                  <a:gd name="T15" fmla="*/ 82 h 175"/>
                  <a:gd name="T16" fmla="*/ 0 w 78"/>
                  <a:gd name="T17" fmla="*/ 82 h 175"/>
                  <a:gd name="T18" fmla="*/ 0 w 78"/>
                  <a:gd name="T19" fmla="*/ 83 h 175"/>
                  <a:gd name="T20" fmla="*/ 0 w 78"/>
                  <a:gd name="T21" fmla="*/ 83 h 175"/>
                  <a:gd name="T22" fmla="*/ 0 w 78"/>
                  <a:gd name="T23" fmla="*/ 83 h 175"/>
                  <a:gd name="T24" fmla="*/ 0 w 78"/>
                  <a:gd name="T25" fmla="*/ 84 h 175"/>
                  <a:gd name="T26" fmla="*/ 0 w 78"/>
                  <a:gd name="T27" fmla="*/ 84 h 175"/>
                  <a:gd name="T28" fmla="*/ 0 w 78"/>
                  <a:gd name="T29" fmla="*/ 84 h 175"/>
                  <a:gd name="T30" fmla="*/ 0 w 78"/>
                  <a:gd name="T31" fmla="*/ 85 h 175"/>
                  <a:gd name="T32" fmla="*/ 0 w 78"/>
                  <a:gd name="T33" fmla="*/ 85 h 175"/>
                  <a:gd name="T34" fmla="*/ 0 w 78"/>
                  <a:gd name="T35" fmla="*/ 86 h 175"/>
                  <a:gd name="T36" fmla="*/ 0 w 78"/>
                  <a:gd name="T37" fmla="*/ 86 h 175"/>
                  <a:gd name="T38" fmla="*/ 0 w 78"/>
                  <a:gd name="T39" fmla="*/ 86 h 175"/>
                  <a:gd name="T40" fmla="*/ 0 w 78"/>
                  <a:gd name="T41" fmla="*/ 87 h 175"/>
                  <a:gd name="T42" fmla="*/ 0 w 78"/>
                  <a:gd name="T43" fmla="*/ 87 h 175"/>
                  <a:gd name="T44" fmla="*/ 0 w 78"/>
                  <a:gd name="T45" fmla="*/ 87 h 175"/>
                  <a:gd name="T46" fmla="*/ 0 w 78"/>
                  <a:gd name="T47" fmla="*/ 89 h 175"/>
                  <a:gd name="T48" fmla="*/ 2 w 78"/>
                  <a:gd name="T49" fmla="*/ 102 h 175"/>
                  <a:gd name="T50" fmla="*/ 2 w 78"/>
                  <a:gd name="T51" fmla="*/ 102 h 175"/>
                  <a:gd name="T52" fmla="*/ 2 w 78"/>
                  <a:gd name="T53" fmla="*/ 103 h 175"/>
                  <a:gd name="T54" fmla="*/ 2 w 78"/>
                  <a:gd name="T55" fmla="*/ 103 h 175"/>
                  <a:gd name="T56" fmla="*/ 2 w 78"/>
                  <a:gd name="T57" fmla="*/ 103 h 175"/>
                  <a:gd name="T58" fmla="*/ 2 w 78"/>
                  <a:gd name="T59" fmla="*/ 103 h 175"/>
                  <a:gd name="T60" fmla="*/ 2 w 78"/>
                  <a:gd name="T61" fmla="*/ 104 h 175"/>
                  <a:gd name="T62" fmla="*/ 2 w 78"/>
                  <a:gd name="T63" fmla="*/ 104 h 175"/>
                  <a:gd name="T64" fmla="*/ 2 w 78"/>
                  <a:gd name="T65" fmla="*/ 105 h 175"/>
                  <a:gd name="T66" fmla="*/ 2 w 78"/>
                  <a:gd name="T67" fmla="*/ 105 h 175"/>
                  <a:gd name="T68" fmla="*/ 3 w 78"/>
                  <a:gd name="T69" fmla="*/ 105 h 175"/>
                  <a:gd name="T70" fmla="*/ 3 w 78"/>
                  <a:gd name="T71" fmla="*/ 106 h 175"/>
                  <a:gd name="T72" fmla="*/ 3 w 78"/>
                  <a:gd name="T73" fmla="*/ 106 h 175"/>
                  <a:gd name="T74" fmla="*/ 78 w 78"/>
                  <a:gd name="T75" fmla="*/ 175 h 175"/>
                  <a:gd name="T76" fmla="*/ 19 w 78"/>
                  <a:gd name="T77" fmla="*/ 106 h 175"/>
                  <a:gd name="T78" fmla="*/ 15 w 78"/>
                  <a:gd name="T79" fmla="*/ 77 h 175"/>
                  <a:gd name="T80" fmla="*/ 46 w 78"/>
                  <a:gd name="T81" fmla="*/ 3 h 1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78" h="175">
                    <a:moveTo>
                      <a:pt x="49" y="0"/>
                    </a:moveTo>
                    <a:cubicBezTo>
                      <a:pt x="28" y="12"/>
                      <a:pt x="12" y="31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4"/>
                      <a:pt x="4" y="54"/>
                    </a:cubicBezTo>
                    <a:cubicBezTo>
                      <a:pt x="4" y="54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4" y="55"/>
                      <a:pt x="4" y="55"/>
                      <a:pt x="4" y="55"/>
                    </a:cubicBezTo>
                    <a:cubicBezTo>
                      <a:pt x="1" y="64"/>
                      <a:pt x="0" y="73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94"/>
                      <a:pt x="1" y="98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2"/>
                      <a:pt x="2" y="102"/>
                    </a:cubicBezTo>
                    <a:cubicBezTo>
                      <a:pt x="2" y="102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3"/>
                      <a:pt x="2" y="103"/>
                      <a:pt x="2" y="103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4"/>
                      <a:pt x="2" y="104"/>
                    </a:cubicBezTo>
                    <a:cubicBezTo>
                      <a:pt x="2" y="104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2" y="105"/>
                      <a:pt x="2" y="105"/>
                    </a:cubicBezTo>
                    <a:cubicBezTo>
                      <a:pt x="2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5"/>
                    </a:cubicBezTo>
                    <a:cubicBezTo>
                      <a:pt x="3" y="105"/>
                      <a:pt x="3" y="105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3" y="106"/>
                      <a:pt x="3" y="106"/>
                      <a:pt x="3" y="106"/>
                    </a:cubicBezTo>
                    <a:cubicBezTo>
                      <a:pt x="12" y="141"/>
                      <a:pt x="42" y="169"/>
                      <a:pt x="78" y="175"/>
                    </a:cubicBezTo>
                    <a:cubicBezTo>
                      <a:pt x="66" y="169"/>
                      <a:pt x="56" y="162"/>
                      <a:pt x="46" y="153"/>
                    </a:cubicBezTo>
                    <a:cubicBezTo>
                      <a:pt x="33" y="140"/>
                      <a:pt x="24" y="124"/>
                      <a:pt x="19" y="106"/>
                    </a:cubicBezTo>
                    <a:cubicBezTo>
                      <a:pt x="18" y="97"/>
                      <a:pt x="17" y="88"/>
                      <a:pt x="15" y="78"/>
                    </a:cubicBezTo>
                    <a:cubicBezTo>
                      <a:pt x="15" y="78"/>
                      <a:pt x="15" y="78"/>
                      <a:pt x="15" y="77"/>
                    </a:cubicBezTo>
                    <a:cubicBezTo>
                      <a:pt x="15" y="58"/>
                      <a:pt x="20" y="40"/>
                      <a:pt x="30" y="24"/>
                    </a:cubicBezTo>
                    <a:cubicBezTo>
                      <a:pt x="35" y="17"/>
                      <a:pt x="41" y="10"/>
                      <a:pt x="46" y="3"/>
                    </a:cubicBezTo>
                    <a:cubicBezTo>
                      <a:pt x="47" y="2"/>
                      <a:pt x="48" y="1"/>
                      <a:pt x="49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6" name="长方形 92"/>
              <p:cNvSpPr>
                <a:spLocks noChangeArrowheads="1"/>
              </p:cNvSpPr>
              <p:nvPr/>
            </p:nvSpPr>
            <p:spPr bwMode="auto">
              <a:xfrm>
                <a:off x="2714625" y="5480441"/>
                <a:ext cx="139700" cy="19367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27" name="长方形 93"/>
              <p:cNvSpPr>
                <a:spLocks noChangeArrowheads="1"/>
              </p:cNvSpPr>
              <p:nvPr/>
            </p:nvSpPr>
            <p:spPr bwMode="auto">
              <a:xfrm>
                <a:off x="2644475" y="5458431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i="0" u="none" strike="noStrike" cap="none" normalizeH="0" dirty="0">
                    <a:ln>
                      <a:noFill/>
                    </a:ln>
                    <a:solidFill>
                      <a:srgbClr val="FF9936"/>
                    </a:solidFill>
                    <a:effectLst/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15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9" name="组 8">
              <a:extLst>
                <a:ext uri="{FF2B5EF4-FFF2-40B4-BE49-F238E27FC236}">
                  <a16:creationId xmlns:a16="http://schemas.microsoft.com/office/drawing/2014/main" id="{FD14545F-9D85-4A48-BC84-197BEFFAD56D}"/>
                </a:ext>
              </a:extLst>
            </p:cNvPr>
            <p:cNvGrpSpPr/>
            <p:nvPr/>
          </p:nvGrpSpPr>
          <p:grpSpPr>
            <a:xfrm>
              <a:off x="1157288" y="3113478"/>
              <a:ext cx="584200" cy="587375"/>
              <a:chOff x="1157288" y="3113478"/>
              <a:chExt cx="584200" cy="587375"/>
            </a:xfrm>
          </p:grpSpPr>
          <p:sp>
            <p:nvSpPr>
              <p:cNvPr id="206" name="任意多边形(F) 72"/>
              <p:cNvSpPr>
                <a:spLocks/>
              </p:cNvSpPr>
              <p:nvPr/>
            </p:nvSpPr>
            <p:spPr bwMode="auto">
              <a:xfrm>
                <a:off x="1157288" y="3113478"/>
                <a:ext cx="584200" cy="587375"/>
              </a:xfrm>
              <a:custGeom>
                <a:avLst/>
                <a:gdLst>
                  <a:gd name="T0" fmla="*/ 126 w 239"/>
                  <a:gd name="T1" fmla="*/ 4 h 240"/>
                  <a:gd name="T2" fmla="*/ 235 w 239"/>
                  <a:gd name="T3" fmla="*/ 127 h 240"/>
                  <a:gd name="T4" fmla="*/ 112 w 239"/>
                  <a:gd name="T5" fmla="*/ 236 h 240"/>
                  <a:gd name="T6" fmla="*/ 3 w 239"/>
                  <a:gd name="T7" fmla="*/ 113 h 240"/>
                  <a:gd name="T8" fmla="*/ 126 w 239"/>
                  <a:gd name="T9" fmla="*/ 4 h 2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9" h="240">
                    <a:moveTo>
                      <a:pt x="126" y="4"/>
                    </a:moveTo>
                    <a:cubicBezTo>
                      <a:pt x="190" y="8"/>
                      <a:pt x="239" y="63"/>
                      <a:pt x="235" y="127"/>
                    </a:cubicBezTo>
                    <a:cubicBezTo>
                      <a:pt x="231" y="191"/>
                      <a:pt x="176" y="240"/>
                      <a:pt x="112" y="236"/>
                    </a:cubicBezTo>
                    <a:cubicBezTo>
                      <a:pt x="48" y="232"/>
                      <a:pt x="0" y="177"/>
                      <a:pt x="3" y="113"/>
                    </a:cubicBezTo>
                    <a:cubicBezTo>
                      <a:pt x="7" y="49"/>
                      <a:pt x="63" y="0"/>
                      <a:pt x="126" y="4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7" name="任意多边形(F) 73"/>
              <p:cNvSpPr>
                <a:spLocks/>
              </p:cNvSpPr>
              <p:nvPr/>
            </p:nvSpPr>
            <p:spPr bwMode="auto">
              <a:xfrm>
                <a:off x="1212850" y="3169041"/>
                <a:ext cx="473075" cy="473075"/>
              </a:xfrm>
              <a:custGeom>
                <a:avLst/>
                <a:gdLst>
                  <a:gd name="T0" fmla="*/ 102 w 193"/>
                  <a:gd name="T1" fmla="*/ 4 h 193"/>
                  <a:gd name="T2" fmla="*/ 190 w 193"/>
                  <a:gd name="T3" fmla="*/ 103 h 193"/>
                  <a:gd name="T4" fmla="*/ 90 w 193"/>
                  <a:gd name="T5" fmla="*/ 190 h 193"/>
                  <a:gd name="T6" fmla="*/ 3 w 193"/>
                  <a:gd name="T7" fmla="*/ 91 h 193"/>
                  <a:gd name="T8" fmla="*/ 102 w 193"/>
                  <a:gd name="T9" fmla="*/ 4 h 1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93" h="193">
                    <a:moveTo>
                      <a:pt x="102" y="4"/>
                    </a:moveTo>
                    <a:cubicBezTo>
                      <a:pt x="153" y="7"/>
                      <a:pt x="193" y="51"/>
                      <a:pt x="190" y="103"/>
                    </a:cubicBezTo>
                    <a:cubicBezTo>
                      <a:pt x="186" y="154"/>
                      <a:pt x="142" y="193"/>
                      <a:pt x="90" y="190"/>
                    </a:cubicBezTo>
                    <a:cubicBezTo>
                      <a:pt x="39" y="187"/>
                      <a:pt x="0" y="143"/>
                      <a:pt x="3" y="91"/>
                    </a:cubicBezTo>
                    <a:cubicBezTo>
                      <a:pt x="6" y="40"/>
                      <a:pt x="51" y="0"/>
                      <a:pt x="102" y="4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8" name="任意多边形(F) 74"/>
              <p:cNvSpPr>
                <a:spLocks noEditPoints="1"/>
              </p:cNvSpPr>
              <p:nvPr/>
            </p:nvSpPr>
            <p:spPr bwMode="auto">
              <a:xfrm>
                <a:off x="1217613" y="3389703"/>
                <a:ext cx="25400" cy="117475"/>
              </a:xfrm>
              <a:custGeom>
                <a:avLst/>
                <a:gdLst>
                  <a:gd name="T0" fmla="*/ 10 w 10"/>
                  <a:gd name="T1" fmla="*/ 48 h 48"/>
                  <a:gd name="T2" fmla="*/ 10 w 10"/>
                  <a:gd name="T3" fmla="*/ 48 h 48"/>
                  <a:gd name="T4" fmla="*/ 10 w 10"/>
                  <a:gd name="T5" fmla="*/ 48 h 48"/>
                  <a:gd name="T6" fmla="*/ 10 w 10"/>
                  <a:gd name="T7" fmla="*/ 48 h 48"/>
                  <a:gd name="T8" fmla="*/ 10 w 10"/>
                  <a:gd name="T9" fmla="*/ 47 h 48"/>
                  <a:gd name="T10" fmla="*/ 10 w 10"/>
                  <a:gd name="T11" fmla="*/ 47 h 48"/>
                  <a:gd name="T12" fmla="*/ 10 w 10"/>
                  <a:gd name="T13" fmla="*/ 47 h 48"/>
                  <a:gd name="T14" fmla="*/ 10 w 10"/>
                  <a:gd name="T15" fmla="*/ 47 h 48"/>
                  <a:gd name="T16" fmla="*/ 10 w 10"/>
                  <a:gd name="T17" fmla="*/ 47 h 48"/>
                  <a:gd name="T18" fmla="*/ 10 w 10"/>
                  <a:gd name="T19" fmla="*/ 47 h 48"/>
                  <a:gd name="T20" fmla="*/ 9 w 10"/>
                  <a:gd name="T21" fmla="*/ 46 h 48"/>
                  <a:gd name="T22" fmla="*/ 9 w 10"/>
                  <a:gd name="T23" fmla="*/ 46 h 48"/>
                  <a:gd name="T24" fmla="*/ 9 w 10"/>
                  <a:gd name="T25" fmla="*/ 46 h 48"/>
                  <a:gd name="T26" fmla="*/ 1 w 10"/>
                  <a:gd name="T27" fmla="*/ 4 h 48"/>
                  <a:gd name="T28" fmla="*/ 1 w 10"/>
                  <a:gd name="T29" fmla="*/ 4 h 48"/>
                  <a:gd name="T30" fmla="*/ 1 w 10"/>
                  <a:gd name="T31" fmla="*/ 4 h 48"/>
                  <a:gd name="T32" fmla="*/ 1 w 10"/>
                  <a:gd name="T33" fmla="*/ 3 h 48"/>
                  <a:gd name="T34" fmla="*/ 1 w 10"/>
                  <a:gd name="T35" fmla="*/ 3 h 48"/>
                  <a:gd name="T36" fmla="*/ 1 w 10"/>
                  <a:gd name="T37" fmla="*/ 3 h 48"/>
                  <a:gd name="T38" fmla="*/ 1 w 10"/>
                  <a:gd name="T39" fmla="*/ 2 h 48"/>
                  <a:gd name="T40" fmla="*/ 1 w 10"/>
                  <a:gd name="T41" fmla="*/ 2 h 48"/>
                  <a:gd name="T42" fmla="*/ 1 w 10"/>
                  <a:gd name="T43" fmla="*/ 2 h 48"/>
                  <a:gd name="T44" fmla="*/ 1 w 10"/>
                  <a:gd name="T45" fmla="*/ 2 h 48"/>
                  <a:gd name="T46" fmla="*/ 1 w 10"/>
                  <a:gd name="T47" fmla="*/ 2 h 48"/>
                  <a:gd name="T48" fmla="*/ 1 w 10"/>
                  <a:gd name="T49" fmla="*/ 2 h 48"/>
                  <a:gd name="T50" fmla="*/ 1 w 10"/>
                  <a:gd name="T51" fmla="*/ 1 h 48"/>
                  <a:gd name="T52" fmla="*/ 1 w 10"/>
                  <a:gd name="T53" fmla="*/ 1 h 48"/>
                  <a:gd name="T54" fmla="*/ 1 w 10"/>
                  <a:gd name="T55" fmla="*/ 1 h 48"/>
                  <a:gd name="T56" fmla="*/ 1 w 10"/>
                  <a:gd name="T57" fmla="*/ 1 h 48"/>
                  <a:gd name="T58" fmla="*/ 1 w 10"/>
                  <a:gd name="T59" fmla="*/ 0 h 48"/>
                  <a:gd name="T60" fmla="*/ 1 w 10"/>
                  <a:gd name="T61" fmla="*/ 0 h 48"/>
                  <a:gd name="T62" fmla="*/ 1 w 10"/>
                  <a:gd name="T63" fmla="*/ 0 h 48"/>
                  <a:gd name="T64" fmla="*/ 1 w 10"/>
                  <a:gd name="T65" fmla="*/ 0 h 48"/>
                  <a:gd name="T66" fmla="*/ 1 w 10"/>
                  <a:gd name="T67" fmla="*/ 0 h 48"/>
                  <a:gd name="T68" fmla="*/ 1 w 10"/>
                  <a:gd name="T69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10" h="48"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8"/>
                    </a:moveTo>
                    <a:cubicBezTo>
                      <a:pt x="10" y="48"/>
                      <a:pt x="10" y="48"/>
                      <a:pt x="10" y="48"/>
                    </a:cubicBezTo>
                    <a:cubicBezTo>
                      <a:pt x="10" y="48"/>
                      <a:pt x="10" y="48"/>
                      <a:pt x="10" y="48"/>
                    </a:cubicBezTo>
                    <a:moveTo>
                      <a:pt x="10" y="47"/>
                    </a:moveTo>
                    <a:cubicBezTo>
                      <a:pt x="10" y="47"/>
                      <a:pt x="10" y="48"/>
                      <a:pt x="10" y="48"/>
                    </a:cubicBezTo>
                    <a:cubicBezTo>
                      <a:pt x="10" y="48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10" y="47"/>
                    </a:moveTo>
                    <a:cubicBezTo>
                      <a:pt x="10" y="47"/>
                      <a:pt x="10" y="47"/>
                      <a:pt x="10" y="47"/>
                    </a:cubicBezTo>
                    <a:cubicBezTo>
                      <a:pt x="10" y="47"/>
                      <a:pt x="10" y="47"/>
                      <a:pt x="10" y="47"/>
                    </a:cubicBezTo>
                    <a:moveTo>
                      <a:pt x="9" y="46"/>
                    </a:moveTo>
                    <a:cubicBezTo>
                      <a:pt x="10" y="46"/>
                      <a:pt x="10" y="46"/>
                      <a:pt x="10" y="47"/>
                    </a:cubicBezTo>
                    <a:cubicBezTo>
                      <a:pt x="10" y="46"/>
                      <a:pt x="10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9" y="46"/>
                    </a:moveTo>
                    <a:cubicBezTo>
                      <a:pt x="9" y="46"/>
                      <a:pt x="9" y="46"/>
                      <a:pt x="9" y="46"/>
                    </a:cubicBezTo>
                    <a:cubicBezTo>
                      <a:pt x="9" y="46"/>
                      <a:pt x="9" y="46"/>
                      <a:pt x="9" y="46"/>
                    </a:cubicBezTo>
                    <a:moveTo>
                      <a:pt x="1" y="4"/>
                    </a:moveTo>
                    <a:cubicBezTo>
                      <a:pt x="0" y="19"/>
                      <a:pt x="3" y="33"/>
                      <a:pt x="9" y="46"/>
                    </a:cubicBezTo>
                    <a:cubicBezTo>
                      <a:pt x="3" y="33"/>
                      <a:pt x="0" y="19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4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09" name="任意多边形(F) 75"/>
              <p:cNvSpPr>
                <a:spLocks/>
              </p:cNvSpPr>
              <p:nvPr/>
            </p:nvSpPr>
            <p:spPr bwMode="auto">
              <a:xfrm>
                <a:off x="1217613" y="3180153"/>
                <a:ext cx="207963" cy="420688"/>
              </a:xfrm>
              <a:custGeom>
                <a:avLst/>
                <a:gdLst>
                  <a:gd name="T0" fmla="*/ 85 w 85"/>
                  <a:gd name="T1" fmla="*/ 0 h 172"/>
                  <a:gd name="T2" fmla="*/ 1 w 85"/>
                  <a:gd name="T3" fmla="*/ 86 h 172"/>
                  <a:gd name="T4" fmla="*/ 1 w 85"/>
                  <a:gd name="T5" fmla="*/ 86 h 172"/>
                  <a:gd name="T6" fmla="*/ 1 w 85"/>
                  <a:gd name="T7" fmla="*/ 86 h 172"/>
                  <a:gd name="T8" fmla="*/ 1 w 85"/>
                  <a:gd name="T9" fmla="*/ 86 h 172"/>
                  <a:gd name="T10" fmla="*/ 1 w 85"/>
                  <a:gd name="T11" fmla="*/ 86 h 172"/>
                  <a:gd name="T12" fmla="*/ 1 w 85"/>
                  <a:gd name="T13" fmla="*/ 86 h 172"/>
                  <a:gd name="T14" fmla="*/ 1 w 85"/>
                  <a:gd name="T15" fmla="*/ 86 h 172"/>
                  <a:gd name="T16" fmla="*/ 1 w 85"/>
                  <a:gd name="T17" fmla="*/ 86 h 172"/>
                  <a:gd name="T18" fmla="*/ 1 w 85"/>
                  <a:gd name="T19" fmla="*/ 87 h 172"/>
                  <a:gd name="T20" fmla="*/ 1 w 85"/>
                  <a:gd name="T21" fmla="*/ 87 h 172"/>
                  <a:gd name="T22" fmla="*/ 1 w 85"/>
                  <a:gd name="T23" fmla="*/ 87 h 172"/>
                  <a:gd name="T24" fmla="*/ 1 w 85"/>
                  <a:gd name="T25" fmla="*/ 87 h 172"/>
                  <a:gd name="T26" fmla="*/ 1 w 85"/>
                  <a:gd name="T27" fmla="*/ 87 h 172"/>
                  <a:gd name="T28" fmla="*/ 1 w 85"/>
                  <a:gd name="T29" fmla="*/ 88 h 172"/>
                  <a:gd name="T30" fmla="*/ 1 w 85"/>
                  <a:gd name="T31" fmla="*/ 88 h 172"/>
                  <a:gd name="T32" fmla="*/ 1 w 85"/>
                  <a:gd name="T33" fmla="*/ 88 h 172"/>
                  <a:gd name="T34" fmla="*/ 1 w 85"/>
                  <a:gd name="T35" fmla="*/ 88 h 172"/>
                  <a:gd name="T36" fmla="*/ 1 w 85"/>
                  <a:gd name="T37" fmla="*/ 88 h 172"/>
                  <a:gd name="T38" fmla="*/ 1 w 85"/>
                  <a:gd name="T39" fmla="*/ 88 h 172"/>
                  <a:gd name="T40" fmla="*/ 1 w 85"/>
                  <a:gd name="T41" fmla="*/ 88 h 172"/>
                  <a:gd name="T42" fmla="*/ 1 w 85"/>
                  <a:gd name="T43" fmla="*/ 89 h 172"/>
                  <a:gd name="T44" fmla="*/ 1 w 85"/>
                  <a:gd name="T45" fmla="*/ 89 h 172"/>
                  <a:gd name="T46" fmla="*/ 1 w 85"/>
                  <a:gd name="T47" fmla="*/ 89 h 172"/>
                  <a:gd name="T48" fmla="*/ 1 w 85"/>
                  <a:gd name="T49" fmla="*/ 89 h 172"/>
                  <a:gd name="T50" fmla="*/ 1 w 85"/>
                  <a:gd name="T51" fmla="*/ 90 h 172"/>
                  <a:gd name="T52" fmla="*/ 1 w 85"/>
                  <a:gd name="T53" fmla="*/ 90 h 172"/>
                  <a:gd name="T54" fmla="*/ 1 w 85"/>
                  <a:gd name="T55" fmla="*/ 90 h 172"/>
                  <a:gd name="T56" fmla="*/ 1 w 85"/>
                  <a:gd name="T57" fmla="*/ 90 h 172"/>
                  <a:gd name="T58" fmla="*/ 9 w 85"/>
                  <a:gd name="T59" fmla="*/ 132 h 172"/>
                  <a:gd name="T60" fmla="*/ 9 w 85"/>
                  <a:gd name="T61" fmla="*/ 132 h 172"/>
                  <a:gd name="T62" fmla="*/ 9 w 85"/>
                  <a:gd name="T63" fmla="*/ 132 h 172"/>
                  <a:gd name="T64" fmla="*/ 9 w 85"/>
                  <a:gd name="T65" fmla="*/ 132 h 172"/>
                  <a:gd name="T66" fmla="*/ 9 w 85"/>
                  <a:gd name="T67" fmla="*/ 132 h 172"/>
                  <a:gd name="T68" fmla="*/ 9 w 85"/>
                  <a:gd name="T69" fmla="*/ 132 h 172"/>
                  <a:gd name="T70" fmla="*/ 10 w 85"/>
                  <a:gd name="T71" fmla="*/ 133 h 172"/>
                  <a:gd name="T72" fmla="*/ 10 w 85"/>
                  <a:gd name="T73" fmla="*/ 133 h 172"/>
                  <a:gd name="T74" fmla="*/ 10 w 85"/>
                  <a:gd name="T75" fmla="*/ 133 h 172"/>
                  <a:gd name="T76" fmla="*/ 10 w 85"/>
                  <a:gd name="T77" fmla="*/ 133 h 172"/>
                  <a:gd name="T78" fmla="*/ 10 w 85"/>
                  <a:gd name="T79" fmla="*/ 133 h 172"/>
                  <a:gd name="T80" fmla="*/ 10 w 85"/>
                  <a:gd name="T81" fmla="*/ 133 h 172"/>
                  <a:gd name="T82" fmla="*/ 10 w 85"/>
                  <a:gd name="T83" fmla="*/ 133 h 172"/>
                  <a:gd name="T84" fmla="*/ 10 w 85"/>
                  <a:gd name="T85" fmla="*/ 133 h 172"/>
                  <a:gd name="T86" fmla="*/ 10 w 85"/>
                  <a:gd name="T87" fmla="*/ 134 h 172"/>
                  <a:gd name="T88" fmla="*/ 10 w 85"/>
                  <a:gd name="T89" fmla="*/ 134 h 172"/>
                  <a:gd name="T90" fmla="*/ 10 w 85"/>
                  <a:gd name="T91" fmla="*/ 134 h 172"/>
                  <a:gd name="T92" fmla="*/ 10 w 85"/>
                  <a:gd name="T93" fmla="*/ 134 h 172"/>
                  <a:gd name="T94" fmla="*/ 10 w 85"/>
                  <a:gd name="T95" fmla="*/ 134 h 172"/>
                  <a:gd name="T96" fmla="*/ 45 w 85"/>
                  <a:gd name="T97" fmla="*/ 172 h 172"/>
                  <a:gd name="T98" fmla="*/ 42 w 85"/>
                  <a:gd name="T99" fmla="*/ 170 h 172"/>
                  <a:gd name="T100" fmla="*/ 27 w 85"/>
                  <a:gd name="T101" fmla="*/ 147 h 172"/>
                  <a:gd name="T102" fmla="*/ 16 w 85"/>
                  <a:gd name="T103" fmla="*/ 93 h 172"/>
                  <a:gd name="T104" fmla="*/ 16 w 85"/>
                  <a:gd name="T105" fmla="*/ 92 h 172"/>
                  <a:gd name="T106" fmla="*/ 22 w 85"/>
                  <a:gd name="T107" fmla="*/ 65 h 172"/>
                  <a:gd name="T108" fmla="*/ 52 w 85"/>
                  <a:gd name="T109" fmla="*/ 20 h 172"/>
                  <a:gd name="T110" fmla="*/ 85 w 85"/>
                  <a:gd name="T111" fmla="*/ 0 h 1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85" h="172">
                    <a:moveTo>
                      <a:pt x="85" y="0"/>
                    </a:moveTo>
                    <a:cubicBezTo>
                      <a:pt x="41" y="4"/>
                      <a:pt x="5" y="40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6"/>
                      <a:pt x="1" y="86"/>
                      <a:pt x="1" y="86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7"/>
                      <a:pt x="1" y="87"/>
                      <a:pt x="1" y="87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8"/>
                      <a:pt x="1" y="88"/>
                      <a:pt x="1" y="88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89"/>
                    </a:cubicBezTo>
                    <a:cubicBezTo>
                      <a:pt x="1" y="89"/>
                      <a:pt x="1" y="89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1" y="90"/>
                      <a:pt x="1" y="90"/>
                      <a:pt x="1" y="90"/>
                    </a:cubicBezTo>
                    <a:cubicBezTo>
                      <a:pt x="0" y="105"/>
                      <a:pt x="3" y="119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9" y="132"/>
                      <a:pt x="9" y="132"/>
                      <a:pt x="9" y="132"/>
                    </a:cubicBezTo>
                    <a:cubicBezTo>
                      <a:pt x="10" y="132"/>
                      <a:pt x="10" y="132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3"/>
                      <a:pt x="10" y="133"/>
                    </a:cubicBezTo>
                    <a:cubicBezTo>
                      <a:pt x="10" y="133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0" y="134"/>
                      <a:pt x="10" y="134"/>
                      <a:pt x="10" y="134"/>
                    </a:cubicBezTo>
                    <a:cubicBezTo>
                      <a:pt x="18" y="150"/>
                      <a:pt x="30" y="163"/>
                      <a:pt x="45" y="172"/>
                    </a:cubicBezTo>
                    <a:cubicBezTo>
                      <a:pt x="44" y="171"/>
                      <a:pt x="43" y="171"/>
                      <a:pt x="42" y="170"/>
                    </a:cubicBezTo>
                    <a:cubicBezTo>
                      <a:pt x="37" y="162"/>
                      <a:pt x="32" y="155"/>
                      <a:pt x="27" y="147"/>
                    </a:cubicBezTo>
                    <a:cubicBezTo>
                      <a:pt x="19" y="130"/>
                      <a:pt x="15" y="112"/>
                      <a:pt x="16" y="93"/>
                    </a:cubicBezTo>
                    <a:cubicBezTo>
                      <a:pt x="16" y="93"/>
                      <a:pt x="16" y="93"/>
                      <a:pt x="16" y="92"/>
                    </a:cubicBezTo>
                    <a:cubicBezTo>
                      <a:pt x="18" y="83"/>
                      <a:pt x="20" y="74"/>
                      <a:pt x="22" y="65"/>
                    </a:cubicBezTo>
                    <a:cubicBezTo>
                      <a:pt x="28" y="47"/>
                      <a:pt x="38" y="32"/>
                      <a:pt x="52" y="20"/>
                    </a:cubicBezTo>
                    <a:cubicBezTo>
                      <a:pt x="62" y="11"/>
                      <a:pt x="73" y="4"/>
                      <a:pt x="85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0" name="长方形 96"/>
              <p:cNvSpPr>
                <a:spLocks noChangeArrowheads="1"/>
              </p:cNvSpPr>
              <p:nvPr/>
            </p:nvSpPr>
            <p:spPr bwMode="auto">
              <a:xfrm>
                <a:off x="1311275" y="3330966"/>
                <a:ext cx="276225" cy="161925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1" name="长方形 97"/>
              <p:cNvSpPr>
                <a:spLocks noChangeArrowheads="1"/>
              </p:cNvSpPr>
              <p:nvPr/>
            </p:nvSpPr>
            <p:spPr bwMode="auto">
              <a:xfrm>
                <a:off x="1303037" y="3251205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25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grpSp>
          <p:nvGrpSpPr>
            <p:cNvPr id="8" name="组 7">
              <a:extLst>
                <a:ext uri="{FF2B5EF4-FFF2-40B4-BE49-F238E27FC236}">
                  <a16:creationId xmlns:a16="http://schemas.microsoft.com/office/drawing/2014/main" id="{C8615158-8D19-43FB-AD3B-3249CA70B9AF}"/>
                </a:ext>
              </a:extLst>
            </p:cNvPr>
            <p:cNvGrpSpPr/>
            <p:nvPr/>
          </p:nvGrpSpPr>
          <p:grpSpPr>
            <a:xfrm>
              <a:off x="1162050" y="4580328"/>
              <a:ext cx="569913" cy="568325"/>
              <a:chOff x="1162050" y="4580328"/>
              <a:chExt cx="569913" cy="568325"/>
            </a:xfrm>
          </p:grpSpPr>
          <p:sp>
            <p:nvSpPr>
              <p:cNvPr id="214" name="任意多边形(F) 80"/>
              <p:cNvSpPr>
                <a:spLocks/>
              </p:cNvSpPr>
              <p:nvPr/>
            </p:nvSpPr>
            <p:spPr bwMode="auto">
              <a:xfrm>
                <a:off x="1162050" y="4580328"/>
                <a:ext cx="569913" cy="568325"/>
              </a:xfrm>
              <a:custGeom>
                <a:avLst/>
                <a:gdLst>
                  <a:gd name="T0" fmla="*/ 116 w 233"/>
                  <a:gd name="T1" fmla="*/ 0 h 232"/>
                  <a:gd name="T2" fmla="*/ 232 w 233"/>
                  <a:gd name="T3" fmla="*/ 116 h 232"/>
                  <a:gd name="T4" fmla="*/ 117 w 233"/>
                  <a:gd name="T5" fmla="*/ 232 h 232"/>
                  <a:gd name="T6" fmla="*/ 0 w 233"/>
                  <a:gd name="T7" fmla="*/ 116 h 232"/>
                  <a:gd name="T8" fmla="*/ 116 w 233"/>
                  <a:gd name="T9" fmla="*/ 0 h 2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3" h="232">
                    <a:moveTo>
                      <a:pt x="116" y="0"/>
                    </a:moveTo>
                    <a:cubicBezTo>
                      <a:pt x="180" y="0"/>
                      <a:pt x="232" y="52"/>
                      <a:pt x="232" y="116"/>
                    </a:cubicBezTo>
                    <a:cubicBezTo>
                      <a:pt x="233" y="180"/>
                      <a:pt x="180" y="232"/>
                      <a:pt x="117" y="232"/>
                    </a:cubicBezTo>
                    <a:cubicBezTo>
                      <a:pt x="53" y="232"/>
                      <a:pt x="1" y="180"/>
                      <a:pt x="0" y="116"/>
                    </a:cubicBezTo>
                    <a:cubicBezTo>
                      <a:pt x="0" y="52"/>
                      <a:pt x="52" y="0"/>
                      <a:pt x="116" y="0"/>
                    </a:cubicBezTo>
                  </a:path>
                </a:pathLst>
              </a:custGeom>
              <a:solidFill>
                <a:srgbClr val="F2A01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5" name="任意多边形(F) 81"/>
              <p:cNvSpPr>
                <a:spLocks/>
              </p:cNvSpPr>
              <p:nvPr/>
            </p:nvSpPr>
            <p:spPr bwMode="auto">
              <a:xfrm>
                <a:off x="1217613" y="4637478"/>
                <a:ext cx="457200" cy="457200"/>
              </a:xfrm>
              <a:custGeom>
                <a:avLst/>
                <a:gdLst>
                  <a:gd name="T0" fmla="*/ 93 w 187"/>
                  <a:gd name="T1" fmla="*/ 0 h 187"/>
                  <a:gd name="T2" fmla="*/ 187 w 187"/>
                  <a:gd name="T3" fmla="*/ 93 h 187"/>
                  <a:gd name="T4" fmla="*/ 94 w 187"/>
                  <a:gd name="T5" fmla="*/ 187 h 187"/>
                  <a:gd name="T6" fmla="*/ 0 w 187"/>
                  <a:gd name="T7" fmla="*/ 93 h 187"/>
                  <a:gd name="T8" fmla="*/ 93 w 187"/>
                  <a:gd name="T9" fmla="*/ 0 h 1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7" h="187">
                    <a:moveTo>
                      <a:pt x="93" y="0"/>
                    </a:moveTo>
                    <a:cubicBezTo>
                      <a:pt x="145" y="0"/>
                      <a:pt x="187" y="41"/>
                      <a:pt x="187" y="93"/>
                    </a:cubicBezTo>
                    <a:cubicBezTo>
                      <a:pt x="187" y="144"/>
                      <a:pt x="145" y="187"/>
                      <a:pt x="94" y="187"/>
                    </a:cubicBezTo>
                    <a:cubicBezTo>
                      <a:pt x="42" y="187"/>
                      <a:pt x="0" y="145"/>
                      <a:pt x="0" y="93"/>
                    </a:cubicBezTo>
                    <a:cubicBezTo>
                      <a:pt x="0" y="42"/>
                      <a:pt x="42" y="0"/>
                      <a:pt x="93" y="0"/>
                    </a:cubicBezTo>
                  </a:path>
                </a:pathLst>
              </a:cu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6" name="任意多边形(F) 82"/>
              <p:cNvSpPr>
                <a:spLocks noEditPoints="1"/>
              </p:cNvSpPr>
              <p:nvPr/>
            </p:nvSpPr>
            <p:spPr bwMode="auto">
              <a:xfrm>
                <a:off x="1217613" y="4827978"/>
                <a:ext cx="17463" cy="123825"/>
              </a:xfrm>
              <a:custGeom>
                <a:avLst/>
                <a:gdLst>
                  <a:gd name="T0" fmla="*/ 7 w 7"/>
                  <a:gd name="T1" fmla="*/ 51 h 51"/>
                  <a:gd name="T2" fmla="*/ 7 w 7"/>
                  <a:gd name="T3" fmla="*/ 50 h 51"/>
                  <a:gd name="T4" fmla="*/ 7 w 7"/>
                  <a:gd name="T5" fmla="*/ 50 h 51"/>
                  <a:gd name="T6" fmla="*/ 7 w 7"/>
                  <a:gd name="T7" fmla="*/ 50 h 51"/>
                  <a:gd name="T8" fmla="*/ 7 w 7"/>
                  <a:gd name="T9" fmla="*/ 49 h 51"/>
                  <a:gd name="T10" fmla="*/ 0 w 7"/>
                  <a:gd name="T11" fmla="*/ 16 h 51"/>
                  <a:gd name="T12" fmla="*/ 0 w 7"/>
                  <a:gd name="T13" fmla="*/ 16 h 51"/>
                  <a:gd name="T14" fmla="*/ 0 w 7"/>
                  <a:gd name="T15" fmla="*/ 16 h 51"/>
                  <a:gd name="T16" fmla="*/ 0 w 7"/>
                  <a:gd name="T17" fmla="*/ 16 h 51"/>
                  <a:gd name="T18" fmla="*/ 0 w 7"/>
                  <a:gd name="T19" fmla="*/ 15 h 51"/>
                  <a:gd name="T20" fmla="*/ 0 w 7"/>
                  <a:gd name="T21" fmla="*/ 15 h 51"/>
                  <a:gd name="T22" fmla="*/ 0 w 7"/>
                  <a:gd name="T23" fmla="*/ 15 h 51"/>
                  <a:gd name="T24" fmla="*/ 0 w 7"/>
                  <a:gd name="T25" fmla="*/ 14 h 51"/>
                  <a:gd name="T26" fmla="*/ 0 w 7"/>
                  <a:gd name="T27" fmla="*/ 14 h 51"/>
                  <a:gd name="T28" fmla="*/ 0 w 7"/>
                  <a:gd name="T29" fmla="*/ 14 h 51"/>
                  <a:gd name="T30" fmla="*/ 0 w 7"/>
                  <a:gd name="T31" fmla="*/ 14 h 51"/>
                  <a:gd name="T32" fmla="*/ 0 w 7"/>
                  <a:gd name="T33" fmla="*/ 13 h 51"/>
                  <a:gd name="T34" fmla="*/ 0 w 7"/>
                  <a:gd name="T35" fmla="*/ 13 h 51"/>
                  <a:gd name="T36" fmla="*/ 0 w 7"/>
                  <a:gd name="T37" fmla="*/ 13 h 51"/>
                  <a:gd name="T38" fmla="*/ 0 w 7"/>
                  <a:gd name="T39" fmla="*/ 12 h 51"/>
                  <a:gd name="T40" fmla="*/ 0 w 7"/>
                  <a:gd name="T41" fmla="*/ 12 h 51"/>
                  <a:gd name="T42" fmla="*/ 0 w 7"/>
                  <a:gd name="T43" fmla="*/ 12 h 51"/>
                  <a:gd name="T44" fmla="*/ 0 w 7"/>
                  <a:gd name="T45" fmla="*/ 12 h 51"/>
                  <a:gd name="T46" fmla="*/ 0 w 7"/>
                  <a:gd name="T47" fmla="*/ 11 h 51"/>
                  <a:gd name="T48" fmla="*/ 0 w 7"/>
                  <a:gd name="T49" fmla="*/ 11 h 51"/>
                  <a:gd name="T50" fmla="*/ 0 w 7"/>
                  <a:gd name="T51" fmla="*/ 11 h 51"/>
                  <a:gd name="T52" fmla="*/ 0 w 7"/>
                  <a:gd name="T53" fmla="*/ 10 h 51"/>
                  <a:gd name="T54" fmla="*/ 0 w 7"/>
                  <a:gd name="T55" fmla="*/ 10 h 51"/>
                  <a:gd name="T56" fmla="*/ 0 w 7"/>
                  <a:gd name="T57" fmla="*/ 10 h 51"/>
                  <a:gd name="T58" fmla="*/ 0 w 7"/>
                  <a:gd name="T59" fmla="*/ 9 h 51"/>
                  <a:gd name="T60" fmla="*/ 0 w 7"/>
                  <a:gd name="T61" fmla="*/ 9 h 51"/>
                  <a:gd name="T62" fmla="*/ 0 w 7"/>
                  <a:gd name="T63" fmla="*/ 9 h 51"/>
                  <a:gd name="T64" fmla="*/ 0 w 7"/>
                  <a:gd name="T65" fmla="*/ 9 h 51"/>
                  <a:gd name="T66" fmla="*/ 0 w 7"/>
                  <a:gd name="T67" fmla="*/ 8 h 51"/>
                  <a:gd name="T68" fmla="*/ 0 w 7"/>
                  <a:gd name="T69" fmla="*/ 8 h 51"/>
                  <a:gd name="T70" fmla="*/ 0 w 7"/>
                  <a:gd name="T71" fmla="*/ 8 h 51"/>
                  <a:gd name="T72" fmla="*/ 0 w 7"/>
                  <a:gd name="T73" fmla="*/ 7 h 51"/>
                  <a:gd name="T74" fmla="*/ 0 w 7"/>
                  <a:gd name="T75" fmla="*/ 7 h 51"/>
                  <a:gd name="T76" fmla="*/ 0 w 7"/>
                  <a:gd name="T77" fmla="*/ 7 h 51"/>
                  <a:gd name="T78" fmla="*/ 0 w 7"/>
                  <a:gd name="T79" fmla="*/ 6 h 51"/>
                  <a:gd name="T80" fmla="*/ 0 w 7"/>
                  <a:gd name="T81" fmla="*/ 6 h 51"/>
                  <a:gd name="T82" fmla="*/ 0 w 7"/>
                  <a:gd name="T83" fmla="*/ 6 h 51"/>
                  <a:gd name="T84" fmla="*/ 0 w 7"/>
                  <a:gd name="T85" fmla="*/ 6 h 51"/>
                  <a:gd name="T86" fmla="*/ 0 w 7"/>
                  <a:gd name="T87" fmla="*/ 5 h 51"/>
                  <a:gd name="T88" fmla="*/ 1 w 7"/>
                  <a:gd name="T89" fmla="*/ 5 h 51"/>
                  <a:gd name="T90" fmla="*/ 1 w 7"/>
                  <a:gd name="T91" fmla="*/ 5 h 51"/>
                  <a:gd name="T92" fmla="*/ 1 w 7"/>
                  <a:gd name="T93" fmla="*/ 4 h 51"/>
                  <a:gd name="T94" fmla="*/ 1 w 7"/>
                  <a:gd name="T95" fmla="*/ 4 h 51"/>
                  <a:gd name="T96" fmla="*/ 1 w 7"/>
                  <a:gd name="T97" fmla="*/ 3 h 51"/>
                  <a:gd name="T98" fmla="*/ 1 w 7"/>
                  <a:gd name="T99" fmla="*/ 3 h 51"/>
                  <a:gd name="T100" fmla="*/ 1 w 7"/>
                  <a:gd name="T101" fmla="*/ 3 h 51"/>
                  <a:gd name="T102" fmla="*/ 1 w 7"/>
                  <a:gd name="T103" fmla="*/ 3 h 51"/>
                  <a:gd name="T104" fmla="*/ 1 w 7"/>
                  <a:gd name="T105" fmla="*/ 2 h 51"/>
                  <a:gd name="T106" fmla="*/ 1 w 7"/>
                  <a:gd name="T107" fmla="*/ 1 h 51"/>
                  <a:gd name="T108" fmla="*/ 1 w 7"/>
                  <a:gd name="T109" fmla="*/ 1 h 51"/>
                  <a:gd name="T110" fmla="*/ 1 w 7"/>
                  <a:gd name="T111" fmla="*/ 1 h 51"/>
                  <a:gd name="T112" fmla="*/ 1 w 7"/>
                  <a:gd name="T113" fmla="*/ 0 h 51"/>
                  <a:gd name="T114" fmla="*/ 1 w 7"/>
                  <a:gd name="T115" fmla="*/ 0 h 51"/>
                  <a:gd name="T116" fmla="*/ 1 w 7"/>
                  <a:gd name="T117" fmla="*/ 0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7" h="51">
                    <a:moveTo>
                      <a:pt x="7" y="51"/>
                    </a:moveTo>
                    <a:cubicBezTo>
                      <a:pt x="7" y="51"/>
                      <a:pt x="7" y="51"/>
                      <a:pt x="7" y="51"/>
                    </a:cubicBezTo>
                    <a:cubicBezTo>
                      <a:pt x="7" y="51"/>
                      <a:pt x="7" y="51"/>
                      <a:pt x="7" y="51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50"/>
                    </a:moveTo>
                    <a:cubicBezTo>
                      <a:pt x="7" y="50"/>
                      <a:pt x="7" y="50"/>
                      <a:pt x="7" y="50"/>
                    </a:cubicBezTo>
                    <a:cubicBezTo>
                      <a:pt x="7" y="50"/>
                      <a:pt x="7" y="50"/>
                      <a:pt x="7" y="50"/>
                    </a:cubicBezTo>
                    <a:moveTo>
                      <a:pt x="7" y="49"/>
                    </a:moveTo>
                    <a:cubicBezTo>
                      <a:pt x="7" y="49"/>
                      <a:pt x="7" y="50"/>
                      <a:pt x="7" y="50"/>
                    </a:cubicBezTo>
                    <a:cubicBezTo>
                      <a:pt x="7" y="50"/>
                      <a:pt x="7" y="49"/>
                      <a:pt x="7" y="49"/>
                    </a:cubicBezTo>
                    <a:moveTo>
                      <a:pt x="0" y="16"/>
                    </a:moveTo>
                    <a:cubicBezTo>
                      <a:pt x="0" y="28"/>
                      <a:pt x="2" y="39"/>
                      <a:pt x="6" y="49"/>
                    </a:cubicBezTo>
                    <a:cubicBezTo>
                      <a:pt x="2" y="39"/>
                      <a:pt x="0" y="28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6"/>
                    </a:moveTo>
                    <a:cubicBezTo>
                      <a:pt x="0" y="16"/>
                      <a:pt x="0" y="16"/>
                      <a:pt x="0" y="16"/>
                    </a:cubicBezTo>
                    <a:cubicBezTo>
                      <a:pt x="0" y="16"/>
                      <a:pt x="0" y="16"/>
                      <a:pt x="0" y="16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5"/>
                    </a:moveTo>
                    <a:cubicBezTo>
                      <a:pt x="0" y="15"/>
                      <a:pt x="0" y="15"/>
                      <a:pt x="0" y="15"/>
                    </a:cubicBezTo>
                    <a:cubicBezTo>
                      <a:pt x="0" y="15"/>
                      <a:pt x="0" y="15"/>
                      <a:pt x="0" y="15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4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4"/>
                    </a:cubicBezTo>
                    <a:moveTo>
                      <a:pt x="0" y="13"/>
                    </a:moveTo>
                    <a:cubicBezTo>
                      <a:pt x="0" y="14"/>
                      <a:pt x="0" y="14"/>
                      <a:pt x="0" y="14"/>
                    </a:cubicBezTo>
                    <a:cubicBezTo>
                      <a:pt x="0" y="14"/>
                      <a:pt x="0" y="14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3"/>
                    </a:moveTo>
                    <a:cubicBezTo>
                      <a:pt x="0" y="13"/>
                      <a:pt x="0" y="13"/>
                      <a:pt x="0" y="13"/>
                    </a:cubicBezTo>
                    <a:cubicBezTo>
                      <a:pt x="0" y="13"/>
                      <a:pt x="0" y="13"/>
                      <a:pt x="0" y="13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2"/>
                    </a:moveTo>
                    <a:cubicBezTo>
                      <a:pt x="0" y="12"/>
                      <a:pt x="0" y="12"/>
                      <a:pt x="0" y="12"/>
                    </a:cubicBezTo>
                    <a:cubicBezTo>
                      <a:pt x="0" y="12"/>
                      <a:pt x="0" y="12"/>
                      <a:pt x="0" y="12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2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1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1"/>
                    </a:cubicBezTo>
                    <a:moveTo>
                      <a:pt x="0" y="10"/>
                    </a:moveTo>
                    <a:cubicBezTo>
                      <a:pt x="0" y="11"/>
                      <a:pt x="0" y="11"/>
                      <a:pt x="0" y="11"/>
                    </a:cubicBezTo>
                    <a:cubicBezTo>
                      <a:pt x="0" y="11"/>
                      <a:pt x="0" y="11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10"/>
                    </a:moveTo>
                    <a:cubicBezTo>
                      <a:pt x="0" y="10"/>
                      <a:pt x="0" y="10"/>
                      <a:pt x="0" y="10"/>
                    </a:cubicBezTo>
                    <a:cubicBezTo>
                      <a:pt x="0" y="10"/>
                      <a:pt x="0" y="10"/>
                      <a:pt x="0" y="10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9"/>
                    </a:moveTo>
                    <a:cubicBezTo>
                      <a:pt x="0" y="9"/>
                      <a:pt x="0" y="9"/>
                      <a:pt x="0" y="9"/>
                    </a:cubicBezTo>
                    <a:cubicBezTo>
                      <a:pt x="0" y="9"/>
                      <a:pt x="0" y="9"/>
                      <a:pt x="0" y="9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9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8"/>
                    </a:moveTo>
                    <a:cubicBezTo>
                      <a:pt x="0" y="8"/>
                      <a:pt x="0" y="8"/>
                      <a:pt x="0" y="8"/>
                    </a:cubicBezTo>
                    <a:cubicBezTo>
                      <a:pt x="0" y="8"/>
                      <a:pt x="0" y="8"/>
                      <a:pt x="0" y="8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7"/>
                    </a:moveTo>
                    <a:cubicBezTo>
                      <a:pt x="0" y="7"/>
                      <a:pt x="0" y="7"/>
                      <a:pt x="0" y="7"/>
                    </a:cubicBezTo>
                    <a:cubicBezTo>
                      <a:pt x="0" y="7"/>
                      <a:pt x="0" y="7"/>
                      <a:pt x="0" y="7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6"/>
                    </a:moveTo>
                    <a:cubicBezTo>
                      <a:pt x="0" y="6"/>
                      <a:pt x="0" y="6"/>
                      <a:pt x="0" y="6"/>
                    </a:cubicBezTo>
                    <a:cubicBezTo>
                      <a:pt x="0" y="6"/>
                      <a:pt x="0" y="6"/>
                      <a:pt x="0" y="6"/>
                    </a:cubicBezTo>
                    <a:moveTo>
                      <a:pt x="0" y="5"/>
                    </a:moveTo>
                    <a:cubicBezTo>
                      <a:pt x="0" y="5"/>
                      <a:pt x="0" y="6"/>
                      <a:pt x="0" y="6"/>
                    </a:cubicBezTo>
                    <a:cubicBezTo>
                      <a:pt x="0" y="6"/>
                      <a:pt x="0" y="5"/>
                      <a:pt x="0" y="5"/>
                    </a:cubicBezTo>
                    <a:moveTo>
                      <a:pt x="0" y="5"/>
                    </a:moveTo>
                    <a:cubicBezTo>
                      <a:pt x="0" y="5"/>
                      <a:pt x="0" y="5"/>
                      <a:pt x="0" y="5"/>
                    </a:cubicBezTo>
                    <a:cubicBezTo>
                      <a:pt x="0" y="5"/>
                      <a:pt x="0" y="5"/>
                      <a:pt x="0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5"/>
                    </a:moveTo>
                    <a:cubicBezTo>
                      <a:pt x="1" y="5"/>
                      <a:pt x="1" y="5"/>
                      <a:pt x="1" y="5"/>
                    </a:cubicBezTo>
                    <a:cubicBezTo>
                      <a:pt x="1" y="5"/>
                      <a:pt x="1" y="5"/>
                      <a:pt x="1" y="5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4"/>
                    </a:moveTo>
                    <a:cubicBezTo>
                      <a:pt x="1" y="4"/>
                      <a:pt x="1" y="4"/>
                      <a:pt x="1" y="4"/>
                    </a:cubicBezTo>
                    <a:cubicBezTo>
                      <a:pt x="1" y="4"/>
                      <a:pt x="1" y="4"/>
                      <a:pt x="1" y="4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3"/>
                    </a:moveTo>
                    <a:cubicBezTo>
                      <a:pt x="1" y="3"/>
                      <a:pt x="1" y="3"/>
                      <a:pt x="1" y="3"/>
                    </a:cubicBezTo>
                    <a:cubicBezTo>
                      <a:pt x="1" y="3"/>
                      <a:pt x="1" y="3"/>
                      <a:pt x="1" y="3"/>
                    </a:cubicBezTo>
                    <a:moveTo>
                      <a:pt x="1" y="2"/>
                    </a:moveTo>
                    <a:cubicBezTo>
                      <a:pt x="1" y="2"/>
                      <a:pt x="1" y="2"/>
                      <a:pt x="1" y="2"/>
                    </a:cubicBezTo>
                    <a:cubicBezTo>
                      <a:pt x="1" y="2"/>
                      <a:pt x="1" y="2"/>
                      <a:pt x="1" y="2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1"/>
                    </a:moveTo>
                    <a:cubicBezTo>
                      <a:pt x="1" y="1"/>
                      <a:pt x="1" y="1"/>
                      <a:pt x="1" y="1"/>
                    </a:cubicBezTo>
                    <a:cubicBezTo>
                      <a:pt x="1" y="1"/>
                      <a:pt x="1" y="1"/>
                      <a:pt x="1" y="1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  <a:moveTo>
                      <a:pt x="1" y="0"/>
                    </a:moveTo>
                    <a:cubicBezTo>
                      <a:pt x="1" y="0"/>
                      <a:pt x="1" y="0"/>
                      <a:pt x="1" y="0"/>
                    </a:cubicBezTo>
                    <a:cubicBezTo>
                      <a:pt x="1" y="0"/>
                      <a:pt x="1" y="0"/>
                      <a:pt x="1" y="0"/>
                    </a:cubicBezTo>
                  </a:path>
                </a:pathLst>
              </a:custGeom>
              <a:solidFill>
                <a:srgbClr val="E56A0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17" name="任意多边形(F) 83"/>
              <p:cNvSpPr>
                <a:spLocks/>
              </p:cNvSpPr>
              <p:nvPr/>
            </p:nvSpPr>
            <p:spPr bwMode="auto">
              <a:xfrm>
                <a:off x="1217613" y="4639066"/>
                <a:ext cx="190500" cy="425450"/>
              </a:xfrm>
              <a:custGeom>
                <a:avLst/>
                <a:gdLst>
                  <a:gd name="T0" fmla="*/ 1 w 78"/>
                  <a:gd name="T1" fmla="*/ 77 h 174"/>
                  <a:gd name="T2" fmla="*/ 1 w 78"/>
                  <a:gd name="T3" fmla="*/ 77 h 174"/>
                  <a:gd name="T4" fmla="*/ 1 w 78"/>
                  <a:gd name="T5" fmla="*/ 77 h 174"/>
                  <a:gd name="T6" fmla="*/ 1 w 78"/>
                  <a:gd name="T7" fmla="*/ 78 h 174"/>
                  <a:gd name="T8" fmla="*/ 1 w 78"/>
                  <a:gd name="T9" fmla="*/ 78 h 174"/>
                  <a:gd name="T10" fmla="*/ 1 w 78"/>
                  <a:gd name="T11" fmla="*/ 78 h 174"/>
                  <a:gd name="T12" fmla="*/ 1 w 78"/>
                  <a:gd name="T13" fmla="*/ 79 h 174"/>
                  <a:gd name="T14" fmla="*/ 1 w 78"/>
                  <a:gd name="T15" fmla="*/ 80 h 174"/>
                  <a:gd name="T16" fmla="*/ 1 w 78"/>
                  <a:gd name="T17" fmla="*/ 80 h 174"/>
                  <a:gd name="T18" fmla="*/ 1 w 78"/>
                  <a:gd name="T19" fmla="*/ 80 h 174"/>
                  <a:gd name="T20" fmla="*/ 1 w 78"/>
                  <a:gd name="T21" fmla="*/ 80 h 174"/>
                  <a:gd name="T22" fmla="*/ 1 w 78"/>
                  <a:gd name="T23" fmla="*/ 81 h 174"/>
                  <a:gd name="T24" fmla="*/ 1 w 78"/>
                  <a:gd name="T25" fmla="*/ 81 h 174"/>
                  <a:gd name="T26" fmla="*/ 1 w 78"/>
                  <a:gd name="T27" fmla="*/ 82 h 174"/>
                  <a:gd name="T28" fmla="*/ 1 w 78"/>
                  <a:gd name="T29" fmla="*/ 82 h 174"/>
                  <a:gd name="T30" fmla="*/ 0 w 78"/>
                  <a:gd name="T31" fmla="*/ 82 h 174"/>
                  <a:gd name="T32" fmla="*/ 0 w 78"/>
                  <a:gd name="T33" fmla="*/ 82 h 174"/>
                  <a:gd name="T34" fmla="*/ 0 w 78"/>
                  <a:gd name="T35" fmla="*/ 83 h 174"/>
                  <a:gd name="T36" fmla="*/ 0 w 78"/>
                  <a:gd name="T37" fmla="*/ 83 h 174"/>
                  <a:gd name="T38" fmla="*/ 0 w 78"/>
                  <a:gd name="T39" fmla="*/ 83 h 174"/>
                  <a:gd name="T40" fmla="*/ 0 w 78"/>
                  <a:gd name="T41" fmla="*/ 84 h 174"/>
                  <a:gd name="T42" fmla="*/ 0 w 78"/>
                  <a:gd name="T43" fmla="*/ 84 h 174"/>
                  <a:gd name="T44" fmla="*/ 0 w 78"/>
                  <a:gd name="T45" fmla="*/ 84 h 174"/>
                  <a:gd name="T46" fmla="*/ 0 w 78"/>
                  <a:gd name="T47" fmla="*/ 85 h 174"/>
                  <a:gd name="T48" fmla="*/ 0 w 78"/>
                  <a:gd name="T49" fmla="*/ 85 h 174"/>
                  <a:gd name="T50" fmla="*/ 0 w 78"/>
                  <a:gd name="T51" fmla="*/ 85 h 174"/>
                  <a:gd name="T52" fmla="*/ 0 w 78"/>
                  <a:gd name="T53" fmla="*/ 85 h 174"/>
                  <a:gd name="T54" fmla="*/ 0 w 78"/>
                  <a:gd name="T55" fmla="*/ 86 h 174"/>
                  <a:gd name="T56" fmla="*/ 0 w 78"/>
                  <a:gd name="T57" fmla="*/ 86 h 174"/>
                  <a:gd name="T58" fmla="*/ 0 w 78"/>
                  <a:gd name="T59" fmla="*/ 86 h 174"/>
                  <a:gd name="T60" fmla="*/ 0 w 78"/>
                  <a:gd name="T61" fmla="*/ 87 h 174"/>
                  <a:gd name="T62" fmla="*/ 0 w 78"/>
                  <a:gd name="T63" fmla="*/ 87 h 174"/>
                  <a:gd name="T64" fmla="*/ 0 w 78"/>
                  <a:gd name="T65" fmla="*/ 87 h 174"/>
                  <a:gd name="T66" fmla="*/ 0 w 78"/>
                  <a:gd name="T67" fmla="*/ 87 h 174"/>
                  <a:gd name="T68" fmla="*/ 0 w 78"/>
                  <a:gd name="T69" fmla="*/ 88 h 174"/>
                  <a:gd name="T70" fmla="*/ 0 w 78"/>
                  <a:gd name="T71" fmla="*/ 88 h 174"/>
                  <a:gd name="T72" fmla="*/ 0 w 78"/>
                  <a:gd name="T73" fmla="*/ 88 h 174"/>
                  <a:gd name="T74" fmla="*/ 0 w 78"/>
                  <a:gd name="T75" fmla="*/ 89 h 174"/>
                  <a:gd name="T76" fmla="*/ 0 w 78"/>
                  <a:gd name="T77" fmla="*/ 89 h 174"/>
                  <a:gd name="T78" fmla="*/ 0 w 78"/>
                  <a:gd name="T79" fmla="*/ 89 h 174"/>
                  <a:gd name="T80" fmla="*/ 0 w 78"/>
                  <a:gd name="T81" fmla="*/ 90 h 174"/>
                  <a:gd name="T82" fmla="*/ 0 w 78"/>
                  <a:gd name="T83" fmla="*/ 90 h 174"/>
                  <a:gd name="T84" fmla="*/ 0 w 78"/>
                  <a:gd name="T85" fmla="*/ 90 h 174"/>
                  <a:gd name="T86" fmla="*/ 0 w 78"/>
                  <a:gd name="T87" fmla="*/ 90 h 174"/>
                  <a:gd name="T88" fmla="*/ 0 w 78"/>
                  <a:gd name="T89" fmla="*/ 91 h 174"/>
                  <a:gd name="T90" fmla="*/ 0 w 78"/>
                  <a:gd name="T91" fmla="*/ 91 h 174"/>
                  <a:gd name="T92" fmla="*/ 0 w 78"/>
                  <a:gd name="T93" fmla="*/ 91 h 174"/>
                  <a:gd name="T94" fmla="*/ 0 w 78"/>
                  <a:gd name="T95" fmla="*/ 92 h 174"/>
                  <a:gd name="T96" fmla="*/ 0 w 78"/>
                  <a:gd name="T97" fmla="*/ 92 h 174"/>
                  <a:gd name="T98" fmla="*/ 0 w 78"/>
                  <a:gd name="T99" fmla="*/ 92 h 174"/>
                  <a:gd name="T100" fmla="*/ 0 w 78"/>
                  <a:gd name="T101" fmla="*/ 93 h 174"/>
                  <a:gd name="T102" fmla="*/ 0 w 78"/>
                  <a:gd name="T103" fmla="*/ 93 h 174"/>
                  <a:gd name="T104" fmla="*/ 0 w 78"/>
                  <a:gd name="T105" fmla="*/ 93 h 174"/>
                  <a:gd name="T106" fmla="*/ 0 w 78"/>
                  <a:gd name="T107" fmla="*/ 93 h 174"/>
                  <a:gd name="T108" fmla="*/ 7 w 78"/>
                  <a:gd name="T109" fmla="*/ 126 h 174"/>
                  <a:gd name="T110" fmla="*/ 7 w 78"/>
                  <a:gd name="T111" fmla="*/ 127 h 174"/>
                  <a:gd name="T112" fmla="*/ 7 w 78"/>
                  <a:gd name="T113" fmla="*/ 127 h 174"/>
                  <a:gd name="T114" fmla="*/ 7 w 78"/>
                  <a:gd name="T115" fmla="*/ 127 h 174"/>
                  <a:gd name="T116" fmla="*/ 7 w 78"/>
                  <a:gd name="T117" fmla="*/ 128 h 174"/>
                  <a:gd name="T118" fmla="*/ 49 w 78"/>
                  <a:gd name="T119" fmla="*/ 174 h 174"/>
                  <a:gd name="T120" fmla="*/ 30 w 78"/>
                  <a:gd name="T121" fmla="*/ 151 h 174"/>
                  <a:gd name="T122" fmla="*/ 16 w 78"/>
                  <a:gd name="T123" fmla="*/ 96 h 174"/>
                  <a:gd name="T124" fmla="*/ 46 w 78"/>
                  <a:gd name="T125" fmla="*/ 22 h 1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78" h="174">
                    <a:moveTo>
                      <a:pt x="78" y="0"/>
                    </a:moveTo>
                    <a:cubicBezTo>
                      <a:pt x="39" y="6"/>
                      <a:pt x="8" y="3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7"/>
                    </a:cubicBezTo>
                    <a:cubicBezTo>
                      <a:pt x="1" y="77"/>
                      <a:pt x="1" y="77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8"/>
                      <a:pt x="1" y="78"/>
                    </a:cubicBezTo>
                    <a:cubicBezTo>
                      <a:pt x="1" y="78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79"/>
                    </a:cubicBezTo>
                    <a:cubicBezTo>
                      <a:pt x="1" y="79"/>
                      <a:pt x="1" y="79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0"/>
                      <a:pt x="1" y="80"/>
                      <a:pt x="1" y="80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1"/>
                    </a:cubicBezTo>
                    <a:cubicBezTo>
                      <a:pt x="1" y="81"/>
                      <a:pt x="1" y="81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1" y="82"/>
                    </a:cubicBezTo>
                    <a:cubicBezTo>
                      <a:pt x="1" y="82"/>
                      <a:pt x="1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2"/>
                      <a:pt x="0" y="82"/>
                    </a:cubicBezTo>
                    <a:cubicBezTo>
                      <a:pt x="0" y="82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3"/>
                      <a:pt x="0" y="83"/>
                    </a:cubicBezTo>
                    <a:cubicBezTo>
                      <a:pt x="0" y="83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4"/>
                    </a:cubicBezTo>
                    <a:cubicBezTo>
                      <a:pt x="0" y="84"/>
                      <a:pt x="0" y="84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5"/>
                    </a:cubicBezTo>
                    <a:cubicBezTo>
                      <a:pt x="0" y="85"/>
                      <a:pt x="0" y="85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6"/>
                    </a:cubicBezTo>
                    <a:cubicBezTo>
                      <a:pt x="0" y="86"/>
                      <a:pt x="0" y="86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7"/>
                      <a:pt x="0" y="87"/>
                      <a:pt x="0" y="87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8"/>
                    </a:cubicBezTo>
                    <a:cubicBezTo>
                      <a:pt x="0" y="88"/>
                      <a:pt x="0" y="88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89"/>
                      <a:pt x="0" y="89"/>
                    </a:cubicBezTo>
                    <a:cubicBezTo>
                      <a:pt x="0" y="89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0"/>
                      <a:pt x="0" y="90"/>
                      <a:pt x="0" y="90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1"/>
                      <a:pt x="0" y="91"/>
                      <a:pt x="0" y="91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2"/>
                    </a:cubicBezTo>
                    <a:cubicBezTo>
                      <a:pt x="0" y="92"/>
                      <a:pt x="0" y="92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105"/>
                      <a:pt x="2" y="116"/>
                      <a:pt x="6" y="126"/>
                    </a:cubicBezTo>
                    <a:cubicBezTo>
                      <a:pt x="7" y="126"/>
                      <a:pt x="7" y="126"/>
                      <a:pt x="7" y="126"/>
                    </a:cubicBezTo>
                    <a:cubicBezTo>
                      <a:pt x="7" y="126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7"/>
                    </a:cubicBezTo>
                    <a:cubicBezTo>
                      <a:pt x="7" y="127"/>
                      <a:pt x="7" y="127"/>
                      <a:pt x="7" y="128"/>
                    </a:cubicBezTo>
                    <a:cubicBezTo>
                      <a:pt x="7" y="128"/>
                      <a:pt x="7" y="128"/>
                      <a:pt x="7" y="128"/>
                    </a:cubicBezTo>
                    <a:cubicBezTo>
                      <a:pt x="15" y="148"/>
                      <a:pt x="30" y="164"/>
                      <a:pt x="49" y="174"/>
                    </a:cubicBezTo>
                    <a:cubicBezTo>
                      <a:pt x="48" y="174"/>
                      <a:pt x="47" y="173"/>
                      <a:pt x="47" y="172"/>
                    </a:cubicBezTo>
                    <a:cubicBezTo>
                      <a:pt x="41" y="165"/>
                      <a:pt x="36" y="158"/>
                      <a:pt x="30" y="151"/>
                    </a:cubicBezTo>
                    <a:cubicBezTo>
                      <a:pt x="20" y="134"/>
                      <a:pt x="16" y="116"/>
                      <a:pt x="16" y="97"/>
                    </a:cubicBezTo>
                    <a:cubicBezTo>
                      <a:pt x="16" y="97"/>
                      <a:pt x="16" y="97"/>
                      <a:pt x="16" y="96"/>
                    </a:cubicBezTo>
                    <a:cubicBezTo>
                      <a:pt x="17" y="87"/>
                      <a:pt x="18" y="78"/>
                      <a:pt x="19" y="68"/>
                    </a:cubicBezTo>
                    <a:cubicBezTo>
                      <a:pt x="24" y="50"/>
                      <a:pt x="33" y="35"/>
                      <a:pt x="46" y="22"/>
                    </a:cubicBezTo>
                    <a:cubicBezTo>
                      <a:pt x="56" y="12"/>
                      <a:pt x="67" y="5"/>
                      <a:pt x="78" y="0"/>
                    </a:cubicBezTo>
                  </a:path>
                </a:pathLst>
              </a:custGeom>
              <a:solidFill>
                <a:srgbClr val="FFB54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4" name="长方形 100"/>
              <p:cNvSpPr>
                <a:spLocks noChangeArrowheads="1"/>
              </p:cNvSpPr>
              <p:nvPr/>
            </p:nvSpPr>
            <p:spPr bwMode="auto">
              <a:xfrm>
                <a:off x="1376363" y="4759716"/>
                <a:ext cx="139700" cy="190500"/>
              </a:xfrm>
              <a:prstGeom prst="rect">
                <a:avLst/>
              </a:prstGeom>
              <a:solidFill>
                <a:srgbClr val="FFD57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CN" altLang="en-US" dirty="0"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  <p:sp>
            <p:nvSpPr>
              <p:cNvPr id="235" name="长方形 101"/>
              <p:cNvSpPr>
                <a:spLocks noChangeArrowheads="1"/>
              </p:cNvSpPr>
              <p:nvPr/>
            </p:nvSpPr>
            <p:spPr bwMode="auto">
              <a:xfrm>
                <a:off x="1307800" y="4711405"/>
                <a:ext cx="333425" cy="3231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rtlCol="0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2100" b="1" dirty="0">
                    <a:solidFill>
                      <a:srgbClr val="FF9936"/>
                    </a:solidFill>
                    <a:latin typeface="Microsoft YaHei UI" panose="020B0503020204020204" pitchFamily="34" charset="-122"/>
                    <a:ea typeface="Microsoft YaHei UI" panose="020B0503020204020204" pitchFamily="34" charset="-122"/>
                  </a:rPr>
                  <a:t>20</a:t>
                </a:r>
                <a:endParaRPr kumimoji="0" lang="zh-CN" alt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Microsoft YaHei UI" panose="020B0503020204020204" pitchFamily="34" charset="-122"/>
                  <a:ea typeface="Microsoft YaHei UI" panose="020B0503020204020204" pitchFamily="34" charset="-122"/>
                </a:endParaRPr>
              </a:p>
            </p:txBody>
          </p:sp>
        </p:grpSp>
        <p:sp>
          <p:nvSpPr>
            <p:cNvPr id="241" name="椭圆形 107"/>
            <p:cNvSpPr>
              <a:spLocks noChangeArrowheads="1"/>
            </p:cNvSpPr>
            <p:nvPr/>
          </p:nvSpPr>
          <p:spPr bwMode="auto">
            <a:xfrm>
              <a:off x="2600325" y="4042166"/>
              <a:ext cx="273050" cy="276225"/>
            </a:xfrm>
            <a:prstGeom prst="ellipse">
              <a:avLst/>
            </a:pr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2" name="椭圆形 108"/>
            <p:cNvSpPr>
              <a:spLocks noChangeArrowheads="1"/>
            </p:cNvSpPr>
            <p:nvPr/>
          </p:nvSpPr>
          <p:spPr bwMode="auto">
            <a:xfrm>
              <a:off x="2659063" y="4104078"/>
              <a:ext cx="155575" cy="153988"/>
            </a:xfrm>
            <a:prstGeom prst="ellipse">
              <a:avLst/>
            </a:pr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3" name="任意多边形(F) 109"/>
            <p:cNvSpPr>
              <a:spLocks/>
            </p:cNvSpPr>
            <p:nvPr/>
          </p:nvSpPr>
          <p:spPr bwMode="auto">
            <a:xfrm>
              <a:off x="1808163" y="1302141"/>
              <a:ext cx="377825" cy="323850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4" name="任意多边形(F) 110"/>
            <p:cNvSpPr>
              <a:spLocks/>
            </p:cNvSpPr>
            <p:nvPr/>
          </p:nvSpPr>
          <p:spPr bwMode="auto">
            <a:xfrm>
              <a:off x="1963738" y="1218003"/>
              <a:ext cx="379413" cy="325438"/>
            </a:xfrm>
            <a:custGeom>
              <a:avLst/>
              <a:gdLst>
                <a:gd name="T0" fmla="*/ 0 w 155"/>
                <a:gd name="T1" fmla="*/ 0 h 133"/>
                <a:gd name="T2" fmla="*/ 104 w 155"/>
                <a:gd name="T3" fmla="*/ 133 h 133"/>
                <a:gd name="T4" fmla="*/ 0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0" y="0"/>
                  </a:moveTo>
                  <a:cubicBezTo>
                    <a:pt x="0" y="0"/>
                    <a:pt x="117" y="30"/>
                    <a:pt x="104" y="133"/>
                  </a:cubicBezTo>
                  <a:cubicBezTo>
                    <a:pt x="104" y="133"/>
                    <a:pt x="155" y="1"/>
                    <a:pt x="0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5" name="任意多边形(F) 111"/>
            <p:cNvSpPr>
              <a:spLocks/>
            </p:cNvSpPr>
            <p:nvPr/>
          </p:nvSpPr>
          <p:spPr bwMode="auto">
            <a:xfrm>
              <a:off x="30163" y="2205428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6" name="任意多边形(F) 112"/>
            <p:cNvSpPr>
              <a:spLocks/>
            </p:cNvSpPr>
            <p:nvPr/>
          </p:nvSpPr>
          <p:spPr bwMode="auto">
            <a:xfrm>
              <a:off x="-104775" y="2321316"/>
              <a:ext cx="344488" cy="357188"/>
            </a:xfrm>
            <a:custGeom>
              <a:avLst/>
              <a:gdLst>
                <a:gd name="T0" fmla="*/ 56 w 141"/>
                <a:gd name="T1" fmla="*/ 0 h 146"/>
                <a:gd name="T2" fmla="*/ 141 w 141"/>
                <a:gd name="T3" fmla="*/ 146 h 146"/>
                <a:gd name="T4" fmla="*/ 56 w 141"/>
                <a:gd name="T5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1" h="146">
                  <a:moveTo>
                    <a:pt x="56" y="0"/>
                  </a:moveTo>
                  <a:cubicBezTo>
                    <a:pt x="0" y="145"/>
                    <a:pt x="141" y="146"/>
                    <a:pt x="141" y="146"/>
                  </a:cubicBezTo>
                  <a:cubicBezTo>
                    <a:pt x="41" y="120"/>
                    <a:pt x="56" y="0"/>
                    <a:pt x="56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7" name="任意多边形(F) 113"/>
            <p:cNvSpPr>
              <a:spLocks/>
            </p:cNvSpPr>
            <p:nvPr/>
          </p:nvSpPr>
          <p:spPr bwMode="auto">
            <a:xfrm>
              <a:off x="3340100" y="125927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8" name="任意多边形(F) 114"/>
            <p:cNvSpPr>
              <a:spLocks/>
            </p:cNvSpPr>
            <p:nvPr/>
          </p:nvSpPr>
          <p:spPr bwMode="auto">
            <a:xfrm>
              <a:off x="3184525" y="1176728"/>
              <a:ext cx="379413" cy="325438"/>
            </a:xfrm>
            <a:custGeom>
              <a:avLst/>
              <a:gdLst>
                <a:gd name="T0" fmla="*/ 155 w 155"/>
                <a:gd name="T1" fmla="*/ 0 h 133"/>
                <a:gd name="T2" fmla="*/ 51 w 155"/>
                <a:gd name="T3" fmla="*/ 133 h 133"/>
                <a:gd name="T4" fmla="*/ 155 w 155"/>
                <a:gd name="T5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5" h="133">
                  <a:moveTo>
                    <a:pt x="155" y="0"/>
                  </a:moveTo>
                  <a:cubicBezTo>
                    <a:pt x="0" y="1"/>
                    <a:pt x="51" y="133"/>
                    <a:pt x="51" y="133"/>
                  </a:cubicBezTo>
                  <a:cubicBezTo>
                    <a:pt x="38" y="30"/>
                    <a:pt x="155" y="0"/>
                    <a:pt x="155" y="0"/>
                  </a:cubicBezTo>
                </a:path>
              </a:pathLst>
            </a:custGeom>
            <a:solidFill>
              <a:srgbClr val="CECEC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49" name="任意多边形(F) 115"/>
            <p:cNvSpPr>
              <a:spLocks/>
            </p:cNvSpPr>
            <p:nvPr/>
          </p:nvSpPr>
          <p:spPr bwMode="auto">
            <a:xfrm>
              <a:off x="3446463" y="1371991"/>
              <a:ext cx="1558925" cy="1319213"/>
            </a:xfrm>
            <a:custGeom>
              <a:avLst/>
              <a:gdLst>
                <a:gd name="T0" fmla="*/ 0 w 638"/>
                <a:gd name="T1" fmla="*/ 194 h 539"/>
                <a:gd name="T2" fmla="*/ 0 w 638"/>
                <a:gd name="T3" fmla="*/ 193 h 539"/>
                <a:gd name="T4" fmla="*/ 444 w 638"/>
                <a:gd name="T5" fmla="*/ 95 h 539"/>
                <a:gd name="T6" fmla="*/ 543 w 638"/>
                <a:gd name="T7" fmla="*/ 539 h 539"/>
                <a:gd name="T8" fmla="*/ 543 w 638"/>
                <a:gd name="T9" fmla="*/ 539 h 539"/>
                <a:gd name="T10" fmla="*/ 0 w 638"/>
                <a:gd name="T11" fmla="*/ 194 h 5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8" h="539">
                  <a:moveTo>
                    <a:pt x="0" y="194"/>
                  </a:moveTo>
                  <a:cubicBezTo>
                    <a:pt x="0" y="193"/>
                    <a:pt x="0" y="193"/>
                    <a:pt x="0" y="193"/>
                  </a:cubicBezTo>
                  <a:cubicBezTo>
                    <a:pt x="96" y="44"/>
                    <a:pt x="295" y="0"/>
                    <a:pt x="444" y="95"/>
                  </a:cubicBezTo>
                  <a:cubicBezTo>
                    <a:pt x="594" y="191"/>
                    <a:pt x="638" y="390"/>
                    <a:pt x="543" y="539"/>
                  </a:cubicBezTo>
                  <a:cubicBezTo>
                    <a:pt x="543" y="539"/>
                    <a:pt x="543" y="539"/>
                    <a:pt x="543" y="539"/>
                  </a:cubicBezTo>
                  <a:cubicBezTo>
                    <a:pt x="0" y="194"/>
                    <a:pt x="0" y="194"/>
                    <a:pt x="0" y="194"/>
                  </a:cubicBezTo>
                </a:path>
              </a:pathLst>
            </a:custGeom>
            <a:solidFill>
              <a:srgbClr val="EA55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0" name="任意多边形(F) 116"/>
            <p:cNvSpPr>
              <a:spLocks/>
            </p:cNvSpPr>
            <p:nvPr/>
          </p:nvSpPr>
          <p:spPr bwMode="auto">
            <a:xfrm>
              <a:off x="4773613" y="2661041"/>
              <a:ext cx="17463" cy="30163"/>
            </a:xfrm>
            <a:custGeom>
              <a:avLst/>
              <a:gdLst>
                <a:gd name="T0" fmla="*/ 7 w 7"/>
                <a:gd name="T1" fmla="*/ 0 h 12"/>
                <a:gd name="T2" fmla="*/ 0 w 7"/>
                <a:gd name="T3" fmla="*/ 12 h 12"/>
                <a:gd name="T4" fmla="*/ 7 w 7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12">
                  <a:moveTo>
                    <a:pt x="7" y="0"/>
                  </a:moveTo>
                  <a:cubicBezTo>
                    <a:pt x="5" y="4"/>
                    <a:pt x="2" y="8"/>
                    <a:pt x="0" y="12"/>
                  </a:cubicBezTo>
                  <a:cubicBezTo>
                    <a:pt x="2" y="8"/>
                    <a:pt x="5" y="4"/>
                    <a:pt x="7" y="0"/>
                  </a:cubicBezTo>
                </a:path>
              </a:pathLst>
            </a:custGeom>
            <a:solidFill>
              <a:srgbClr val="FAFC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  <p:sp>
          <p:nvSpPr>
            <p:cNvPr id="251" name="任意多边形(F) 117"/>
            <p:cNvSpPr>
              <a:spLocks/>
            </p:cNvSpPr>
            <p:nvPr/>
          </p:nvSpPr>
          <p:spPr bwMode="auto">
            <a:xfrm>
              <a:off x="4495800" y="1611703"/>
              <a:ext cx="363538" cy="1079500"/>
            </a:xfrm>
            <a:custGeom>
              <a:avLst/>
              <a:gdLst>
                <a:gd name="T0" fmla="*/ 0 w 149"/>
                <a:gd name="T1" fmla="*/ 0 h 441"/>
                <a:gd name="T2" fmla="*/ 0 w 149"/>
                <a:gd name="T3" fmla="*/ 2 h 441"/>
                <a:gd name="T4" fmla="*/ 44 w 149"/>
                <a:gd name="T5" fmla="*/ 139 h 441"/>
                <a:gd name="T6" fmla="*/ 39 w 149"/>
                <a:gd name="T7" fmla="*/ 394 h 441"/>
                <a:gd name="T8" fmla="*/ 114 w 149"/>
                <a:gd name="T9" fmla="*/ 441 h 441"/>
                <a:gd name="T10" fmla="*/ 114 w 149"/>
                <a:gd name="T11" fmla="*/ 441 h 441"/>
                <a:gd name="T12" fmla="*/ 114 w 149"/>
                <a:gd name="T13" fmla="*/ 441 h 441"/>
                <a:gd name="T14" fmla="*/ 121 w 149"/>
                <a:gd name="T15" fmla="*/ 429 h 441"/>
                <a:gd name="T16" fmla="*/ 135 w 149"/>
                <a:gd name="T17" fmla="*/ 391 h 441"/>
                <a:gd name="T18" fmla="*/ 143 w 149"/>
                <a:gd name="T19" fmla="*/ 278 h 441"/>
                <a:gd name="T20" fmla="*/ 88 w 149"/>
                <a:gd name="T21" fmla="*/ 95 h 441"/>
                <a:gd name="T22" fmla="*/ 0 w 149"/>
                <a:gd name="T23" fmla="*/ 0 h 4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9" h="441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8" y="47"/>
                    <a:pt x="33" y="91"/>
                    <a:pt x="44" y="139"/>
                  </a:cubicBezTo>
                  <a:cubicBezTo>
                    <a:pt x="61" y="221"/>
                    <a:pt x="56" y="312"/>
                    <a:pt x="39" y="394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4" y="441"/>
                    <a:pt x="114" y="441"/>
                    <a:pt x="114" y="441"/>
                  </a:cubicBezTo>
                  <a:cubicBezTo>
                    <a:pt x="116" y="437"/>
                    <a:pt x="119" y="433"/>
                    <a:pt x="121" y="429"/>
                  </a:cubicBezTo>
                  <a:cubicBezTo>
                    <a:pt x="128" y="418"/>
                    <a:pt x="133" y="406"/>
                    <a:pt x="135" y="391"/>
                  </a:cubicBezTo>
                  <a:cubicBezTo>
                    <a:pt x="141" y="359"/>
                    <a:pt x="149" y="327"/>
                    <a:pt x="143" y="278"/>
                  </a:cubicBezTo>
                  <a:cubicBezTo>
                    <a:pt x="137" y="214"/>
                    <a:pt x="118" y="152"/>
                    <a:pt x="88" y="95"/>
                  </a:cubicBezTo>
                  <a:cubicBezTo>
                    <a:pt x="68" y="57"/>
                    <a:pt x="32" y="27"/>
                    <a:pt x="0" y="0"/>
                  </a:cubicBezTo>
                </a:path>
              </a:pathLst>
            </a:custGeom>
            <a:solidFill>
              <a:srgbClr val="F391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endParaRPr>
            </a:p>
          </p:txBody>
        </p:sp>
      </p:grpSp>
      <p:sp>
        <p:nvSpPr>
          <p:cNvPr id="102" name="文本框 101">
            <a:extLst>
              <a:ext uri="{FF2B5EF4-FFF2-40B4-BE49-F238E27FC236}">
                <a16:creationId xmlns:a16="http://schemas.microsoft.com/office/drawing/2014/main" id="{8DD0B83E-7499-482D-A919-7AE335A1776F}"/>
              </a:ext>
            </a:extLst>
          </p:cNvPr>
          <p:cNvSpPr txBox="1"/>
          <p:nvPr/>
        </p:nvSpPr>
        <p:spPr>
          <a:xfrm>
            <a:off x="8203143" y="185859"/>
            <a:ext cx="2319866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0"/>
            <a:r>
              <a:rPr lang="zh-CN" altLang="en-US" sz="2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时间限制： </a:t>
            </a:r>
          </a:p>
          <a:p>
            <a:pPr algn="ctr" rtl="0"/>
            <a:r>
              <a:rPr lang="en-US" altLang="zh-CN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30 </a:t>
            </a:r>
            <a:r>
              <a:rPr lang="zh-CN" altLang="en-US" sz="4800" dirty="0">
                <a:solidFill>
                  <a:schemeClr val="bg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  <a:cs typeface="Arial" panose="020B0604020202020204" pitchFamily="34" charset="0"/>
              </a:rPr>
              <a:t>分钟</a:t>
            </a:r>
          </a:p>
        </p:txBody>
      </p:sp>
      <p:sp>
        <p:nvSpPr>
          <p:cNvPr id="10" name="标题 9" hidden="1">
            <a:extLst>
              <a:ext uri="{FF2B5EF4-FFF2-40B4-BE49-F238E27FC236}">
                <a16:creationId xmlns:a16="http://schemas.microsoft.com/office/drawing/2014/main" id="{CC74CE85-2C8F-4D11-968D-EE6E47C09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CN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幻灯片 </a:t>
            </a:r>
            <a:r>
              <a:rPr lang="en-US" altLang="zh-CN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7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055473"/>
      </p:ext>
    </p:extLst>
  </p:cSld>
  <p:clrMapOvr>
    <a:masterClrMapping/>
  </p:clrMapOvr>
</p:sld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6401594_win32_fixed" id="{6FCE0501-2159-473F-819A-65B04E4146CE}" vid="{E0FA01B2-5471-4ADE-A935-FFC4C705848F}"/>
    </a:ext>
  </a:extLst>
</a:theme>
</file>

<file path=ppt/theme/theme2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ap:Properties xmlns:vt="http://schemas.openxmlformats.org/officeDocument/2006/docPropsVTypes" xmlns:ap="http://schemas.openxmlformats.org/officeDocument/2006/extended-properties">
  <ap:Template/>
  <ap:TotalTime>0</ap:TotalTime>
  <ap:Words>146</ap:Words>
  <ap:PresentationFormat>宽屏</ap:PresentationFormat>
  <ap:Paragraphs>97</ap:Paragraphs>
  <ap:Slides>7</ap:Slides>
  <ap:Notes>7</ap:Notes>
  <ap:HiddenSlides>0</ap:HiddenSlides>
  <ap:MMClips>0</ap:MMClips>
  <ap:ScaleCrop>false</ap:ScaleCrop>
  <ap:HeadingPairs>
    <vt:vector baseType="variant" size="6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ap:HeadingPairs>
  <ap:TitlesOfParts>
    <vt:vector baseType="lpstr" size="12">
      <vt:lpstr>Microsoft YaHei UI</vt:lpstr>
      <vt:lpstr>Arial</vt:lpstr>
      <vt:lpstr>Calibri</vt:lpstr>
      <vt:lpstr>Calibri Light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ap:TitlesOfParts>
  <ap:Company/>
  <ap:LinksUpToDate>false</ap:LinksUpToDate>
  <ap:SharedDoc>false</ap:SharedDoc>
  <ap:HyperlinksChanged>false</ap:HyperlinksChanged>
  <ap:AppVersion>16.0000</ap:AppVersion>
</ap: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dcterms:created xsi:type="dcterms:W3CDTF">2021-11-12T00:01:01Z</dcterms:created>
  <dcterms:modified xsi:type="dcterms:W3CDTF">2021-11-24T02:28:33Z</dcterms:modified>
</cp:coreProperties>
</file>